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Lst>
  <p:notesMasterIdLst>
    <p:notesMasterId r:id="rId30"/>
  </p:notesMasterIdLst>
  <p:handoutMasterIdLst>
    <p:handoutMasterId r:id="rId31"/>
  </p:handoutMasterIdLst>
  <p:sldIdLst>
    <p:sldId id="2147309307" r:id="rId5"/>
    <p:sldId id="2147375060" r:id="rId6"/>
    <p:sldId id="2147309308" r:id="rId7"/>
    <p:sldId id="2147375044" r:id="rId8"/>
    <p:sldId id="2147375045" r:id="rId9"/>
    <p:sldId id="2147375056" r:id="rId10"/>
    <p:sldId id="2147375047" r:id="rId11"/>
    <p:sldId id="2147375046" r:id="rId12"/>
    <p:sldId id="2147375055" r:id="rId13"/>
    <p:sldId id="2147375049" r:id="rId14"/>
    <p:sldId id="2147375052" r:id="rId15"/>
    <p:sldId id="2147374965" r:id="rId16"/>
    <p:sldId id="2147375040" r:id="rId17"/>
    <p:sldId id="2147375041" r:id="rId18"/>
    <p:sldId id="2147375039" r:id="rId19"/>
    <p:sldId id="2147375023" r:id="rId20"/>
    <p:sldId id="2147375042" r:id="rId21"/>
    <p:sldId id="2147375051" r:id="rId22"/>
    <p:sldId id="2147375053" r:id="rId23"/>
    <p:sldId id="2147375058" r:id="rId24"/>
    <p:sldId id="2147375057" r:id="rId25"/>
    <p:sldId id="2147375048" r:id="rId26"/>
    <p:sldId id="2147375062" r:id="rId27"/>
    <p:sldId id="2147375061" r:id="rId28"/>
    <p:sldId id="2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trition" id="{BC1E3AF8-ACD6-4446-B5FA-9C57B4A6C38A}">
          <p14:sldIdLst>
            <p14:sldId id="2147309307"/>
            <p14:sldId id="2147375060"/>
            <p14:sldId id="2147309308"/>
            <p14:sldId id="2147375044"/>
            <p14:sldId id="2147375045"/>
            <p14:sldId id="2147375056"/>
            <p14:sldId id="2147375047"/>
            <p14:sldId id="2147375046"/>
            <p14:sldId id="2147375055"/>
            <p14:sldId id="2147375049"/>
            <p14:sldId id="2147375052"/>
            <p14:sldId id="2147374965"/>
            <p14:sldId id="2147375040"/>
            <p14:sldId id="2147375041"/>
            <p14:sldId id="2147375039"/>
            <p14:sldId id="2147375023"/>
            <p14:sldId id="2147375042"/>
            <p14:sldId id="2147375051"/>
            <p14:sldId id="2147375053"/>
            <p14:sldId id="2147375058"/>
            <p14:sldId id="2147375057"/>
            <p14:sldId id="2147375048"/>
            <p14:sldId id="2147375062"/>
            <p14:sldId id="2147375061"/>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9CE311-E311-A380-480F-59C4BBCFAA3C}" name="Verbrugge, Chris (NIH/OD) [C]" initials="VC([" userId="S::verbruggecm@nih.gov::d6aa31a2-38b5-4bfa-8747-4f696cc9f53d" providerId="AD"/>
  <p188:author id="{1515FF63-773D-7EB9-E91A-65555922AAB2}" name="Polera, Michelle (NIH/OD) [C]" initials="PM([" userId="S::poleramc@nih.gov::3a3f4d21-2d51-4367-a2c3-0a6bd8cf9ded" providerId="AD"/>
  <p188:author id="{4431F470-FC9B-04CF-9447-7D7C9E2C390E}" name="Randazzo, Martha (NIH/OD) [E]" initials="R[" userId="S::randazzm@nih.gov::6b63f04c-e109-4010-b7ed-b9a0c03ea4ba" providerId="AD"/>
  <p188:author id="{65B25E9A-1AEC-CDB8-BF7C-2F72226E024B}" name="Jade Butler" initials="JB" userId="S::butlerjme@nih.gov::7b24b515-199d-4657-96ba-88e7f4eb64b6" providerId="AD"/>
  <p188:author id="{56178EAF-C974-BBFD-1906-DBD5817FA2E4}" name="Lee, Tonya (NIH/OD/ORS) [E]" initials="LT([" userId="S::leet2@nih.gov::57fbb88b-16d7-4734-99ff-4c7321bba3ab" providerId="AD"/>
  <p188:author id="{9D9FC5E5-CE37-27F2-2664-B0CF2427E776}" name="Peacock, Hayley (NIH/OD) [C]" initials="PH([" userId="S::peacockh2@nih.gov::2cbba47c-bd70-4727-9135-c747094cfcde" providerId="AD"/>
  <p188:author id="{25C6D1F9-C8E6-153F-3857-52AE98027F0E}" name="Scarbrough, Sandra (NIH/OD) [E]" initials="SS([" userId="S::scarbroughs@nih.gov::9cf767cc-1bc5-4b3c-82cc-7638b71d2b7d" providerId="AD"/>
  <p188:author id="{5A5781FD-6842-1945-F336-C25A3000AFD6}" name="Pont, Leslie (NIH/OD) [E]" initials="P[" userId="S::edsallll@nih.gov::36fd6e58-09e5-40a2-abd5-dce09ff95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ndazzo, Martha (NIH/OD) [E]" initials="R[" lastIdx="55" clrIdx="6">
    <p:extLst>
      <p:ext uri="{19B8F6BF-5375-455C-9EA6-DF929625EA0E}">
        <p15:presenceInfo xmlns:p15="http://schemas.microsoft.com/office/powerpoint/2012/main" userId="S::randazzm@nih.gov::6b63f04c-e109-4010-b7ed-b9a0c03ea4ba" providerId="AD"/>
      </p:ext>
    </p:extLst>
  </p:cmAuthor>
  <p:cmAuthor id="1" name="Seibert, Felicia" initials="SF" lastIdx="40" clrIdx="0">
    <p:extLst>
      <p:ext uri="{19B8F6BF-5375-455C-9EA6-DF929625EA0E}">
        <p15:presenceInfo xmlns:p15="http://schemas.microsoft.com/office/powerpoint/2012/main" userId="S::feseibert@deloitte.com::07944b07-94aa-45a6-9682-880cc289907f" providerId="AD"/>
      </p:ext>
    </p:extLst>
  </p:cmAuthor>
  <p:cmAuthor id="8" name="Martin, Keith (NIH/OD) [E]" initials="M[" lastIdx="16" clrIdx="7">
    <p:extLst>
      <p:ext uri="{19B8F6BF-5375-455C-9EA6-DF929625EA0E}">
        <p15:presenceInfo xmlns:p15="http://schemas.microsoft.com/office/powerpoint/2012/main" userId="S::martinga2@nih.gov::7dc6294d-f709-4bae-bf97-fb447c83670e" providerId="AD"/>
      </p:ext>
    </p:extLst>
  </p:cmAuthor>
  <p:cmAuthor id="2" name="Scarbrough, Sandra (NIH/OD) [E]" initials="SS([" lastIdx="9" clrIdx="1">
    <p:extLst>
      <p:ext uri="{19B8F6BF-5375-455C-9EA6-DF929625EA0E}">
        <p15:presenceInfo xmlns:p15="http://schemas.microsoft.com/office/powerpoint/2012/main" userId="S::scarbroughs@nih.gov::9cf767cc-1bc5-4b3c-82cc-7638b71d2b7d" providerId="AD"/>
      </p:ext>
    </p:extLst>
  </p:cmAuthor>
  <p:cmAuthor id="9" name="Polera, Michelle (NIH/OD) [C]" initials="PM([" lastIdx="9" clrIdx="8">
    <p:extLst>
      <p:ext uri="{19B8F6BF-5375-455C-9EA6-DF929625EA0E}">
        <p15:presenceInfo xmlns:p15="http://schemas.microsoft.com/office/powerpoint/2012/main" userId="S::poleramc@nih.gov::3a3f4d21-2d51-4367-a2c3-0a6bd8cf9ded" providerId="AD"/>
      </p:ext>
    </p:extLst>
  </p:cmAuthor>
  <p:cmAuthor id="3" name="Fox, Meredith (NIH/NIMH) [E]" initials="FM([" lastIdx="9" clrIdx="2">
    <p:extLst>
      <p:ext uri="{19B8F6BF-5375-455C-9EA6-DF929625EA0E}">
        <p15:presenceInfo xmlns:p15="http://schemas.microsoft.com/office/powerpoint/2012/main" userId="S::mfox@nih.gov::62c7d0da-725a-41af-846e-99690d009446" providerId="AD"/>
      </p:ext>
    </p:extLst>
  </p:cmAuthor>
  <p:cmAuthor id="10" name="Aklin, Courtney (NIH/OD) [E]" initials="AC([" lastIdx="11" clrIdx="9">
    <p:extLst>
      <p:ext uri="{19B8F6BF-5375-455C-9EA6-DF929625EA0E}">
        <p15:presenceInfo xmlns:p15="http://schemas.microsoft.com/office/powerpoint/2012/main" userId="S::aklinc@nih.gov::b1a1df99-8cfd-40da-9a5d-55bc53de8daf" providerId="AD"/>
      </p:ext>
    </p:extLst>
  </p:cmAuthor>
  <p:cmAuthor id="4" name="Purohit, Ishani" initials="PI" lastIdx="2" clrIdx="3">
    <p:extLst>
      <p:ext uri="{19B8F6BF-5375-455C-9EA6-DF929625EA0E}">
        <p15:presenceInfo xmlns:p15="http://schemas.microsoft.com/office/powerpoint/2012/main" userId="S::ipurohit@deloitte.com::338733d6-60d7-44c2-a969-6e0fe6fb8972" providerId="AD"/>
      </p:ext>
    </p:extLst>
  </p:cmAuthor>
  <p:cmAuthor id="11" name="Peacock, Hayley (NIH/OD) [C]" initials="PH([" lastIdx="2" clrIdx="10">
    <p:extLst>
      <p:ext uri="{19B8F6BF-5375-455C-9EA6-DF929625EA0E}">
        <p15:presenceInfo xmlns:p15="http://schemas.microsoft.com/office/powerpoint/2012/main" userId="S::peacockh2@nih.gov::2cbba47c-bd70-4727-9135-c747094cfcde" providerId="AD"/>
      </p:ext>
    </p:extLst>
  </p:cmAuthor>
  <p:cmAuthor id="5" name="Seibert, Felicia (NIH/OD) [C]" initials="SF([" lastIdx="2" clrIdx="4">
    <p:extLst>
      <p:ext uri="{19B8F6BF-5375-455C-9EA6-DF929625EA0E}">
        <p15:presenceInfo xmlns:p15="http://schemas.microsoft.com/office/powerpoint/2012/main" userId="S::seibertfm@nih.gov::44847973-9115-45bd-a528-57f793741808" providerId="AD"/>
      </p:ext>
    </p:extLst>
  </p:cmAuthor>
  <p:cmAuthor id="12" name="Quinn, Sherry (NIH/OD) [E]" initials="QS([" lastIdx="11" clrIdx="11">
    <p:extLst>
      <p:ext uri="{19B8F6BF-5375-455C-9EA6-DF929625EA0E}">
        <p15:presenceInfo xmlns:p15="http://schemas.microsoft.com/office/powerpoint/2012/main" userId="S::squinn@nih.gov::e72ccc36-44fc-40c6-9634-ff9c1e2465ed" providerId="AD"/>
      </p:ext>
    </p:extLst>
  </p:cmAuthor>
  <p:cmAuthor id="6" name="Landis, Erica (NIH/OD) [E]" initials="L[" lastIdx="7" clrIdx="5">
    <p:extLst>
      <p:ext uri="{19B8F6BF-5375-455C-9EA6-DF929625EA0E}">
        <p15:presenceInfo xmlns:p15="http://schemas.microsoft.com/office/powerpoint/2012/main" userId="S::landiseg@nih.gov::d808288f-dde7-4db7-8ca3-b035b6ca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A83"/>
    <a:srgbClr val="008000"/>
    <a:srgbClr val="E3007D"/>
    <a:srgbClr val="F1F1F1"/>
    <a:srgbClr val="009943"/>
    <a:srgbClr val="00A0EA"/>
    <a:srgbClr val="F39801"/>
    <a:srgbClr val="D9AF42"/>
    <a:srgbClr val="1F5489"/>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9A75A-CDE0-4005-BB52-D76FC0443FB2}" v="39" dt="2024-08-27T16:52:05.145"/>
    <p1510:client id="{81D090F9-BDE4-4ECE-BEF7-98DC7985C1EA}" v="179" dt="2024-08-27T15:31:22.169"/>
    <p1510:client id="{81F93D29-67C8-4EB1-82A9-4E130809A92D}" v="3" dt="2024-08-27T15:57:05.200"/>
    <p1510:client id="{B18E2645-8E81-D7CD-230D-BD10CD0A1CE0}" v="546" dt="2024-08-27T15:02:32.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830" autoAdjust="0"/>
  </p:normalViewPr>
  <p:slideViewPr>
    <p:cSldViewPr snapToGrid="0">
      <p:cViewPr varScale="1">
        <p:scale>
          <a:sx n="101" d="100"/>
          <a:sy n="101" d="100"/>
        </p:scale>
        <p:origin x="138" y="2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cock, Hayley (NIH/OD) [C]" userId="2cbba47c-bd70-4727-9135-c747094cfcde" providerId="ADAL" clId="{81F93D29-67C8-4EB1-82A9-4E130809A92D}"/>
    <pc:docChg chg="custSel addSld modSld sldOrd modSection">
      <pc:chgData name="Peacock, Hayley (NIH/OD) [C]" userId="2cbba47c-bd70-4727-9135-c747094cfcde" providerId="ADAL" clId="{81F93D29-67C8-4EB1-82A9-4E130809A92D}" dt="2024-08-27T15:58:28.777" v="261" actId="2711"/>
      <pc:docMkLst>
        <pc:docMk/>
      </pc:docMkLst>
      <pc:sldChg chg="addSp delSp modSp mod modAnim delCm">
        <pc:chgData name="Peacock, Hayley (NIH/OD) [C]" userId="2cbba47c-bd70-4727-9135-c747094cfcde" providerId="ADAL" clId="{81F93D29-67C8-4EB1-82A9-4E130809A92D}" dt="2024-08-27T15:57:10.654" v="244"/>
        <pc:sldMkLst>
          <pc:docMk/>
          <pc:sldMk cId="510744884" sldId="2147375060"/>
        </pc:sldMkLst>
        <pc:spChg chg="add mod topLvl">
          <ac:chgData name="Peacock, Hayley (NIH/OD) [C]" userId="2cbba47c-bd70-4727-9135-c747094cfcde" providerId="ADAL" clId="{81F93D29-67C8-4EB1-82A9-4E130809A92D}" dt="2024-08-27T15:57:05.199" v="243" actId="165"/>
          <ac:spMkLst>
            <pc:docMk/>
            <pc:sldMk cId="510744884" sldId="2147375060"/>
            <ac:spMk id="2" creationId="{AD19DA0E-53D6-A2AB-2B9E-493D52B6BABC}"/>
          </ac:spMkLst>
        </pc:spChg>
        <pc:spChg chg="mod topLvl">
          <ac:chgData name="Peacock, Hayley (NIH/OD) [C]" userId="2cbba47c-bd70-4727-9135-c747094cfcde" providerId="ADAL" clId="{81F93D29-67C8-4EB1-82A9-4E130809A92D}" dt="2024-08-27T15:57:05.199" v="243" actId="165"/>
          <ac:spMkLst>
            <pc:docMk/>
            <pc:sldMk cId="510744884" sldId="2147375060"/>
            <ac:spMk id="6" creationId="{B02290C2-9A2E-8A9B-A3AC-539853F3377A}"/>
          </ac:spMkLst>
        </pc:spChg>
        <pc:spChg chg="mod topLvl">
          <ac:chgData name="Peacock, Hayley (NIH/OD) [C]" userId="2cbba47c-bd70-4727-9135-c747094cfcde" providerId="ADAL" clId="{81F93D29-67C8-4EB1-82A9-4E130809A92D}" dt="2024-08-27T15:57:05.199" v="243" actId="165"/>
          <ac:spMkLst>
            <pc:docMk/>
            <pc:sldMk cId="510744884" sldId="2147375060"/>
            <ac:spMk id="8" creationId="{25DECF99-5896-C283-BB18-8DEAC13943AE}"/>
          </ac:spMkLst>
        </pc:spChg>
        <pc:spChg chg="mod topLvl">
          <ac:chgData name="Peacock, Hayley (NIH/OD) [C]" userId="2cbba47c-bd70-4727-9135-c747094cfcde" providerId="ADAL" clId="{81F93D29-67C8-4EB1-82A9-4E130809A92D}" dt="2024-08-27T15:57:05.199" v="243" actId="165"/>
          <ac:spMkLst>
            <pc:docMk/>
            <pc:sldMk cId="510744884" sldId="2147375060"/>
            <ac:spMk id="20" creationId="{90532072-780D-337F-D872-4ACC42DBC41B}"/>
          </ac:spMkLst>
        </pc:spChg>
        <pc:spChg chg="mod topLvl">
          <ac:chgData name="Peacock, Hayley (NIH/OD) [C]" userId="2cbba47c-bd70-4727-9135-c747094cfcde" providerId="ADAL" clId="{81F93D29-67C8-4EB1-82A9-4E130809A92D}" dt="2024-08-27T15:57:05.199" v="243" actId="165"/>
          <ac:spMkLst>
            <pc:docMk/>
            <pc:sldMk cId="510744884" sldId="2147375060"/>
            <ac:spMk id="22" creationId="{9B159001-44C2-2E82-BEA9-96052E375E34}"/>
          </ac:spMkLst>
        </pc:spChg>
        <pc:spChg chg="mod topLvl">
          <ac:chgData name="Peacock, Hayley (NIH/OD) [C]" userId="2cbba47c-bd70-4727-9135-c747094cfcde" providerId="ADAL" clId="{81F93D29-67C8-4EB1-82A9-4E130809A92D}" dt="2024-08-27T15:57:05.199" v="243" actId="165"/>
          <ac:spMkLst>
            <pc:docMk/>
            <pc:sldMk cId="510744884" sldId="2147375060"/>
            <ac:spMk id="24" creationId="{B53FCEBB-8569-6FED-3976-17B4455D9A68}"/>
          </ac:spMkLst>
        </pc:spChg>
        <pc:spChg chg="mod topLvl">
          <ac:chgData name="Peacock, Hayley (NIH/OD) [C]" userId="2cbba47c-bd70-4727-9135-c747094cfcde" providerId="ADAL" clId="{81F93D29-67C8-4EB1-82A9-4E130809A92D}" dt="2024-08-27T15:57:05.199" v="243" actId="165"/>
          <ac:spMkLst>
            <pc:docMk/>
            <pc:sldMk cId="510744884" sldId="2147375060"/>
            <ac:spMk id="26" creationId="{12BD9C97-5D94-2AA8-D7FA-73E612D4B46E}"/>
          </ac:spMkLst>
        </pc:spChg>
        <pc:spChg chg="mod topLvl">
          <ac:chgData name="Peacock, Hayley (NIH/OD) [C]" userId="2cbba47c-bd70-4727-9135-c747094cfcde" providerId="ADAL" clId="{81F93D29-67C8-4EB1-82A9-4E130809A92D}" dt="2024-08-27T15:57:05.199" v="243" actId="165"/>
          <ac:spMkLst>
            <pc:docMk/>
            <pc:sldMk cId="510744884" sldId="2147375060"/>
            <ac:spMk id="30" creationId="{C4B4921C-1B4A-7283-4979-3951013F810B}"/>
          </ac:spMkLst>
        </pc:spChg>
        <pc:spChg chg="mod topLvl">
          <ac:chgData name="Peacock, Hayley (NIH/OD) [C]" userId="2cbba47c-bd70-4727-9135-c747094cfcde" providerId="ADAL" clId="{81F93D29-67C8-4EB1-82A9-4E130809A92D}" dt="2024-08-27T15:57:05.199" v="243" actId="165"/>
          <ac:spMkLst>
            <pc:docMk/>
            <pc:sldMk cId="510744884" sldId="2147375060"/>
            <ac:spMk id="33" creationId="{0A03F0F3-5FC4-CD29-B14D-389C495CDDDE}"/>
          </ac:spMkLst>
        </pc:spChg>
        <pc:grpChg chg="add del mod">
          <ac:chgData name="Peacock, Hayley (NIH/OD) [C]" userId="2cbba47c-bd70-4727-9135-c747094cfcde" providerId="ADAL" clId="{81F93D29-67C8-4EB1-82A9-4E130809A92D}" dt="2024-08-27T15:57:05.199" v="243" actId="165"/>
          <ac:grpSpMkLst>
            <pc:docMk/>
            <pc:sldMk cId="510744884" sldId="2147375060"/>
            <ac:grpSpMk id="3" creationId="{E9465831-E1F3-CCD3-80E1-1BC373A0A47D}"/>
          </ac:grpSpMkLst>
        </pc:grpChg>
        <pc:picChg chg="mod topLvl">
          <ac:chgData name="Peacock, Hayley (NIH/OD) [C]" userId="2cbba47c-bd70-4727-9135-c747094cfcde" providerId="ADAL" clId="{81F93D29-67C8-4EB1-82A9-4E130809A92D}" dt="2024-08-27T15:57:05.199" v="243" actId="165"/>
          <ac:picMkLst>
            <pc:docMk/>
            <pc:sldMk cId="510744884" sldId="2147375060"/>
            <ac:picMk id="7" creationId="{A606A417-3553-B242-6F7D-089EB05BF370}"/>
          </ac:picMkLst>
        </pc:picChg>
        <pc:picChg chg="mod topLvl">
          <ac:chgData name="Peacock, Hayley (NIH/OD) [C]" userId="2cbba47c-bd70-4727-9135-c747094cfcde" providerId="ADAL" clId="{81F93D29-67C8-4EB1-82A9-4E130809A92D}" dt="2024-08-27T15:57:05.199" v="243" actId="165"/>
          <ac:picMkLst>
            <pc:docMk/>
            <pc:sldMk cId="510744884" sldId="2147375060"/>
            <ac:picMk id="21" creationId="{4B37DE2E-A249-2B4A-0036-A06287DF350B}"/>
          </ac:picMkLst>
        </pc:picChg>
        <pc:picChg chg="mod topLvl">
          <ac:chgData name="Peacock, Hayley (NIH/OD) [C]" userId="2cbba47c-bd70-4727-9135-c747094cfcde" providerId="ADAL" clId="{81F93D29-67C8-4EB1-82A9-4E130809A92D}" dt="2024-08-27T15:57:05.199" v="243" actId="165"/>
          <ac:picMkLst>
            <pc:docMk/>
            <pc:sldMk cId="510744884" sldId="2147375060"/>
            <ac:picMk id="32" creationId="{5CDAFF52-C53A-AA31-9CB7-0EEB92817F37}"/>
          </ac:picMkLst>
        </pc:picChg>
        <pc:extLst>
          <p:ext xmlns:p="http://schemas.openxmlformats.org/presentationml/2006/main" uri="{D6D511B9-2390-475A-947B-AFAB55BFBCF1}">
            <pc226:cmChg xmlns:pc226="http://schemas.microsoft.com/office/powerpoint/2022/06/main/command" chg="del">
              <pc226:chgData name="Peacock, Hayley (NIH/OD) [C]" userId="2cbba47c-bd70-4727-9135-c747094cfcde" providerId="ADAL" clId="{81F93D29-67C8-4EB1-82A9-4E130809A92D}" dt="2024-08-27T15:57:10.654" v="244"/>
              <pc2:cmMkLst xmlns:pc2="http://schemas.microsoft.com/office/powerpoint/2019/9/main/command">
                <pc:docMk/>
                <pc:sldMk cId="510744884" sldId="2147375060"/>
                <pc2:cmMk id="{A2FDAA69-9D15-473A-BA28-D39EB5B621BC}"/>
              </pc2:cmMkLst>
            </pc226:cmChg>
          </p:ext>
        </pc:extLst>
      </pc:sldChg>
      <pc:sldChg chg="modSp add mod ord">
        <pc:chgData name="Peacock, Hayley (NIH/OD) [C]" userId="2cbba47c-bd70-4727-9135-c747094cfcde" providerId="ADAL" clId="{81F93D29-67C8-4EB1-82A9-4E130809A92D}" dt="2024-08-27T15:58:28.777" v="261" actId="2711"/>
        <pc:sldMkLst>
          <pc:docMk/>
          <pc:sldMk cId="2988681950" sldId="2147375062"/>
        </pc:sldMkLst>
        <pc:spChg chg="mod">
          <ac:chgData name="Peacock, Hayley (NIH/OD) [C]" userId="2cbba47c-bd70-4727-9135-c747094cfcde" providerId="ADAL" clId="{81F93D29-67C8-4EB1-82A9-4E130809A92D}" dt="2024-08-27T15:58:28.777" v="261" actId="2711"/>
          <ac:spMkLst>
            <pc:docMk/>
            <pc:sldMk cId="2988681950" sldId="2147375062"/>
            <ac:spMk id="3" creationId="{372A77C7-5C18-48A3-4C63-ECE9F45CC8A8}"/>
          </ac:spMkLst>
        </pc:spChg>
      </pc:sldChg>
    </pc:docChg>
  </pc:docChgLst>
  <pc:docChgLst>
    <pc:chgData name="Verbrugge, Chris (NIH/OD) [C]" userId="d6aa31a2-38b5-4bfa-8747-4f696cc9f53d" providerId="ADAL" clId="{6AF9A75A-CDE0-4005-BB52-D76FC0443FB2}"/>
    <pc:docChg chg="undo custSel mod modSld modMainMaster">
      <pc:chgData name="Verbrugge, Chris (NIH/OD) [C]" userId="d6aa31a2-38b5-4bfa-8747-4f696cc9f53d" providerId="ADAL" clId="{6AF9A75A-CDE0-4005-BB52-D76FC0443FB2}" dt="2024-08-27T16:53:08.485" v="3066"/>
      <pc:docMkLst>
        <pc:docMk/>
      </pc:docMkLst>
      <pc:sldChg chg="delSp mod">
        <pc:chgData name="Verbrugge, Chris (NIH/OD) [C]" userId="d6aa31a2-38b5-4bfa-8747-4f696cc9f53d" providerId="ADAL" clId="{6AF9A75A-CDE0-4005-BB52-D76FC0443FB2}" dt="2024-08-27T16:11:26.603" v="25" actId="478"/>
        <pc:sldMkLst>
          <pc:docMk/>
          <pc:sldMk cId="0" sldId="257"/>
        </pc:sldMkLst>
        <pc:picChg chg="del">
          <ac:chgData name="Verbrugge, Chris (NIH/OD) [C]" userId="d6aa31a2-38b5-4bfa-8747-4f696cc9f53d" providerId="ADAL" clId="{6AF9A75A-CDE0-4005-BB52-D76FC0443FB2}" dt="2024-08-27T16:11:26.603" v="25" actId="478"/>
          <ac:picMkLst>
            <pc:docMk/>
            <pc:sldMk cId="0" sldId="257"/>
            <ac:picMk id="6" creationId="{BFE79EC2-9945-E7B7-B12F-115A9BEFB730}"/>
          </ac:picMkLst>
        </pc:picChg>
      </pc:sldChg>
      <pc:sldChg chg="delSp mod">
        <pc:chgData name="Verbrugge, Chris (NIH/OD) [C]" userId="d6aa31a2-38b5-4bfa-8747-4f696cc9f53d" providerId="ADAL" clId="{6AF9A75A-CDE0-4005-BB52-D76FC0443FB2}" dt="2024-08-27T16:09:56.569" v="1" actId="478"/>
        <pc:sldMkLst>
          <pc:docMk/>
          <pc:sldMk cId="2225218454" sldId="2147309307"/>
        </pc:sldMkLst>
        <pc:picChg chg="del">
          <ac:chgData name="Verbrugge, Chris (NIH/OD) [C]" userId="d6aa31a2-38b5-4bfa-8747-4f696cc9f53d" providerId="ADAL" clId="{6AF9A75A-CDE0-4005-BB52-D76FC0443FB2}" dt="2024-08-27T16:09:56.569" v="1" actId="478"/>
          <ac:picMkLst>
            <pc:docMk/>
            <pc:sldMk cId="2225218454" sldId="2147309307"/>
            <ac:picMk id="27" creationId="{427F975E-FDC7-0CA4-3812-4F3E13BC646E}"/>
          </ac:picMkLst>
        </pc:picChg>
      </pc:sldChg>
      <pc:sldChg chg="delSp modSp mod">
        <pc:chgData name="Verbrugge, Chris (NIH/OD) [C]" userId="d6aa31a2-38b5-4bfa-8747-4f696cc9f53d" providerId="ADAL" clId="{6AF9A75A-CDE0-4005-BB52-D76FC0443FB2}" dt="2024-08-27T16:18:05.879" v="923" actId="962"/>
        <pc:sldMkLst>
          <pc:docMk/>
          <pc:sldMk cId="131602298" sldId="2147309308"/>
        </pc:sldMkLst>
        <pc:graphicFrameChg chg="mod">
          <ac:chgData name="Verbrugge, Chris (NIH/OD) [C]" userId="d6aa31a2-38b5-4bfa-8747-4f696cc9f53d" providerId="ADAL" clId="{6AF9A75A-CDE0-4005-BB52-D76FC0443FB2}" dt="2024-08-27T16:18:05.879" v="923" actId="962"/>
          <ac:graphicFrameMkLst>
            <pc:docMk/>
            <pc:sldMk cId="131602298" sldId="2147309308"/>
            <ac:graphicFrameMk id="5" creationId="{285509F4-000C-9817-3497-30BE1C4EB4B1}"/>
          </ac:graphicFrameMkLst>
        </pc:graphicFrameChg>
        <pc:picChg chg="del">
          <ac:chgData name="Verbrugge, Chris (NIH/OD) [C]" userId="d6aa31a2-38b5-4bfa-8747-4f696cc9f53d" providerId="ADAL" clId="{6AF9A75A-CDE0-4005-BB52-D76FC0443FB2}" dt="2024-08-27T16:10:03.823" v="3" actId="478"/>
          <ac:picMkLst>
            <pc:docMk/>
            <pc:sldMk cId="131602298" sldId="2147309308"/>
            <ac:picMk id="2" creationId="{739DF5DA-9576-A031-A253-CC5180162B9B}"/>
          </ac:picMkLst>
        </pc:picChg>
      </pc:sldChg>
      <pc:sldChg chg="addSp delSp modSp mod">
        <pc:chgData name="Verbrugge, Chris (NIH/OD) [C]" userId="d6aa31a2-38b5-4bfa-8747-4f696cc9f53d" providerId="ADAL" clId="{6AF9A75A-CDE0-4005-BB52-D76FC0443FB2}" dt="2024-08-27T16:28:37.982" v="1819" actId="962"/>
        <pc:sldMkLst>
          <pc:docMk/>
          <pc:sldMk cId="3261238424" sldId="2147374965"/>
        </pc:sldMkLst>
        <pc:spChg chg="ord">
          <ac:chgData name="Verbrugge, Chris (NIH/OD) [C]" userId="d6aa31a2-38b5-4bfa-8747-4f696cc9f53d" providerId="ADAL" clId="{6AF9A75A-CDE0-4005-BB52-D76FC0443FB2}" dt="2024-08-27T16:28:03.189" v="1683" actId="13244"/>
          <ac:spMkLst>
            <pc:docMk/>
            <pc:sldMk cId="3261238424" sldId="2147374965"/>
            <ac:spMk id="4" creationId="{C896576F-02A2-001F-BAAF-E86BCA56187F}"/>
          </ac:spMkLst>
        </pc:spChg>
        <pc:spChg chg="mod">
          <ac:chgData name="Verbrugge, Chris (NIH/OD) [C]" userId="d6aa31a2-38b5-4bfa-8747-4f696cc9f53d" providerId="ADAL" clId="{6AF9A75A-CDE0-4005-BB52-D76FC0443FB2}" dt="2024-08-27T16:27:33.171" v="1593" actId="164"/>
          <ac:spMkLst>
            <pc:docMk/>
            <pc:sldMk cId="3261238424" sldId="2147374965"/>
            <ac:spMk id="8" creationId="{EBD9B0B3-D0C4-C7FE-5AA6-ACB47EC60FFC}"/>
          </ac:spMkLst>
        </pc:spChg>
        <pc:grpChg chg="add mod ord">
          <ac:chgData name="Verbrugge, Chris (NIH/OD) [C]" userId="d6aa31a2-38b5-4bfa-8747-4f696cc9f53d" providerId="ADAL" clId="{6AF9A75A-CDE0-4005-BB52-D76FC0443FB2}" dt="2024-08-27T16:28:01.476" v="1682" actId="13244"/>
          <ac:grpSpMkLst>
            <pc:docMk/>
            <pc:sldMk cId="3261238424" sldId="2147374965"/>
            <ac:grpSpMk id="6" creationId="{F29554D2-D3DD-302D-45C8-5475E7635B54}"/>
          </ac:grpSpMkLst>
        </pc:grpChg>
        <pc:picChg chg="mod">
          <ac:chgData name="Verbrugge, Chris (NIH/OD) [C]" userId="d6aa31a2-38b5-4bfa-8747-4f696cc9f53d" providerId="ADAL" clId="{6AF9A75A-CDE0-4005-BB52-D76FC0443FB2}" dt="2024-08-27T16:27:33.171" v="1593" actId="164"/>
          <ac:picMkLst>
            <pc:docMk/>
            <pc:sldMk cId="3261238424" sldId="2147374965"/>
            <ac:picMk id="3" creationId="{CED9C79D-DBDA-CBDF-34B7-4FB6811F0E75}"/>
          </ac:picMkLst>
        </pc:picChg>
        <pc:picChg chg="mod">
          <ac:chgData name="Verbrugge, Chris (NIH/OD) [C]" userId="d6aa31a2-38b5-4bfa-8747-4f696cc9f53d" providerId="ADAL" clId="{6AF9A75A-CDE0-4005-BB52-D76FC0443FB2}" dt="2024-08-27T16:28:37.982" v="1819" actId="962"/>
          <ac:picMkLst>
            <pc:docMk/>
            <pc:sldMk cId="3261238424" sldId="2147374965"/>
            <ac:picMk id="5" creationId="{3721786B-6CD9-5AA9-B840-542455925027}"/>
          </ac:picMkLst>
        </pc:picChg>
        <pc:picChg chg="del">
          <ac:chgData name="Verbrugge, Chris (NIH/OD) [C]" userId="d6aa31a2-38b5-4bfa-8747-4f696cc9f53d" providerId="ADAL" clId="{6AF9A75A-CDE0-4005-BB52-D76FC0443FB2}" dt="2024-08-27T16:10:38.747" v="12" actId="478"/>
          <ac:picMkLst>
            <pc:docMk/>
            <pc:sldMk cId="3261238424" sldId="2147374965"/>
            <ac:picMk id="54" creationId="{F93B34C7-8CFA-B964-0CFD-F97DC617A430}"/>
          </ac:picMkLst>
        </pc:picChg>
      </pc:sldChg>
      <pc:sldChg chg="delSp mod">
        <pc:chgData name="Verbrugge, Chris (NIH/OD) [C]" userId="d6aa31a2-38b5-4bfa-8747-4f696cc9f53d" providerId="ADAL" clId="{6AF9A75A-CDE0-4005-BB52-D76FC0443FB2}" dt="2024-08-27T16:10:52.363" v="16" actId="478"/>
        <pc:sldMkLst>
          <pc:docMk/>
          <pc:sldMk cId="1538568212" sldId="2147375023"/>
        </pc:sldMkLst>
        <pc:picChg chg="del">
          <ac:chgData name="Verbrugge, Chris (NIH/OD) [C]" userId="d6aa31a2-38b5-4bfa-8747-4f696cc9f53d" providerId="ADAL" clId="{6AF9A75A-CDE0-4005-BB52-D76FC0443FB2}" dt="2024-08-27T16:10:52.363" v="16" actId="478"/>
          <ac:picMkLst>
            <pc:docMk/>
            <pc:sldMk cId="1538568212" sldId="2147375023"/>
            <ac:picMk id="6" creationId="{4A873E86-591E-53B2-226E-4F43ED86F7FD}"/>
          </ac:picMkLst>
        </pc:picChg>
      </pc:sldChg>
      <pc:sldChg chg="delSp modSp mod">
        <pc:chgData name="Verbrugge, Chris (NIH/OD) [C]" userId="d6aa31a2-38b5-4bfa-8747-4f696cc9f53d" providerId="ADAL" clId="{6AF9A75A-CDE0-4005-BB52-D76FC0443FB2}" dt="2024-08-27T16:30:58.159" v="2454" actId="962"/>
        <pc:sldMkLst>
          <pc:docMk/>
          <pc:sldMk cId="764710648" sldId="2147375039"/>
        </pc:sldMkLst>
        <pc:picChg chg="mod">
          <ac:chgData name="Verbrugge, Chris (NIH/OD) [C]" userId="d6aa31a2-38b5-4bfa-8747-4f696cc9f53d" providerId="ADAL" clId="{6AF9A75A-CDE0-4005-BB52-D76FC0443FB2}" dt="2024-08-27T16:30:58.159" v="2454" actId="962"/>
          <ac:picMkLst>
            <pc:docMk/>
            <pc:sldMk cId="764710648" sldId="2147375039"/>
            <ac:picMk id="6" creationId="{CAAF0008-D74E-1FA1-8A06-54C3D25B805D}"/>
          </ac:picMkLst>
        </pc:picChg>
        <pc:picChg chg="del">
          <ac:chgData name="Verbrugge, Chris (NIH/OD) [C]" userId="d6aa31a2-38b5-4bfa-8747-4f696cc9f53d" providerId="ADAL" clId="{6AF9A75A-CDE0-4005-BB52-D76FC0443FB2}" dt="2024-08-27T16:10:49.332" v="15" actId="478"/>
          <ac:picMkLst>
            <pc:docMk/>
            <pc:sldMk cId="764710648" sldId="2147375039"/>
            <ac:picMk id="54" creationId="{F93B34C7-8CFA-B964-0CFD-F97DC617A430}"/>
          </ac:picMkLst>
        </pc:picChg>
      </pc:sldChg>
      <pc:sldChg chg="delSp modSp mod">
        <pc:chgData name="Verbrugge, Chris (NIH/OD) [C]" userId="d6aa31a2-38b5-4bfa-8747-4f696cc9f53d" providerId="ADAL" clId="{6AF9A75A-CDE0-4005-BB52-D76FC0443FB2}" dt="2024-08-27T16:29:48.888" v="2247" actId="962"/>
        <pc:sldMkLst>
          <pc:docMk/>
          <pc:sldMk cId="2107291912" sldId="2147375040"/>
        </pc:sldMkLst>
        <pc:spChg chg="del mod">
          <ac:chgData name="Verbrugge, Chris (NIH/OD) [C]" userId="d6aa31a2-38b5-4bfa-8747-4f696cc9f53d" providerId="ADAL" clId="{6AF9A75A-CDE0-4005-BB52-D76FC0443FB2}" dt="2024-08-27T16:29:00.116" v="1822" actId="478"/>
          <ac:spMkLst>
            <pc:docMk/>
            <pc:sldMk cId="2107291912" sldId="2147375040"/>
            <ac:spMk id="3" creationId="{BF7C99D7-843C-2283-CF04-7C90CD1ED1F1}"/>
          </ac:spMkLst>
        </pc:spChg>
        <pc:grpChg chg="mod">
          <ac:chgData name="Verbrugge, Chris (NIH/OD) [C]" userId="d6aa31a2-38b5-4bfa-8747-4f696cc9f53d" providerId="ADAL" clId="{6AF9A75A-CDE0-4005-BB52-D76FC0443FB2}" dt="2024-08-27T16:29:32.031" v="2065" actId="962"/>
          <ac:grpSpMkLst>
            <pc:docMk/>
            <pc:sldMk cId="2107291912" sldId="2147375040"/>
            <ac:grpSpMk id="9" creationId="{9B1C9637-1579-DA67-7227-8479FACC6F4A}"/>
          </ac:grpSpMkLst>
        </pc:grpChg>
        <pc:picChg chg="mod ord">
          <ac:chgData name="Verbrugge, Chris (NIH/OD) [C]" userId="d6aa31a2-38b5-4bfa-8747-4f696cc9f53d" providerId="ADAL" clId="{6AF9A75A-CDE0-4005-BB52-D76FC0443FB2}" dt="2024-08-27T16:29:48.888" v="2247" actId="962"/>
          <ac:picMkLst>
            <pc:docMk/>
            <pc:sldMk cId="2107291912" sldId="2147375040"/>
            <ac:picMk id="5" creationId="{5F8D2B4F-6174-F099-2337-68CD6B1A718E}"/>
          </ac:picMkLst>
        </pc:picChg>
        <pc:picChg chg="del">
          <ac:chgData name="Verbrugge, Chris (NIH/OD) [C]" userId="d6aa31a2-38b5-4bfa-8747-4f696cc9f53d" providerId="ADAL" clId="{6AF9A75A-CDE0-4005-BB52-D76FC0443FB2}" dt="2024-08-27T16:10:41.884" v="13" actId="478"/>
          <ac:picMkLst>
            <pc:docMk/>
            <pc:sldMk cId="2107291912" sldId="2147375040"/>
            <ac:picMk id="54" creationId="{F93B34C7-8CFA-B964-0CFD-F97DC617A430}"/>
          </ac:picMkLst>
        </pc:picChg>
      </pc:sldChg>
      <pc:sldChg chg="delSp modSp mod">
        <pc:chgData name="Verbrugge, Chris (NIH/OD) [C]" userId="d6aa31a2-38b5-4bfa-8747-4f696cc9f53d" providerId="ADAL" clId="{6AF9A75A-CDE0-4005-BB52-D76FC0443FB2}" dt="2024-08-27T16:30:24.494" v="2380" actId="962"/>
        <pc:sldMkLst>
          <pc:docMk/>
          <pc:sldMk cId="39236907" sldId="2147375041"/>
        </pc:sldMkLst>
        <pc:spChg chg="ord">
          <ac:chgData name="Verbrugge, Chris (NIH/OD) [C]" userId="d6aa31a2-38b5-4bfa-8747-4f696cc9f53d" providerId="ADAL" clId="{6AF9A75A-CDE0-4005-BB52-D76FC0443FB2}" dt="2024-08-27T16:29:59.781" v="2248" actId="13244"/>
          <ac:spMkLst>
            <pc:docMk/>
            <pc:sldMk cId="39236907" sldId="2147375041"/>
            <ac:spMk id="10" creationId="{B5334A8F-80AF-5262-F666-9770173AB409}"/>
          </ac:spMkLst>
        </pc:spChg>
        <pc:picChg chg="mod">
          <ac:chgData name="Verbrugge, Chris (NIH/OD) [C]" userId="d6aa31a2-38b5-4bfa-8747-4f696cc9f53d" providerId="ADAL" clId="{6AF9A75A-CDE0-4005-BB52-D76FC0443FB2}" dt="2024-08-27T16:30:24.494" v="2380" actId="962"/>
          <ac:picMkLst>
            <pc:docMk/>
            <pc:sldMk cId="39236907" sldId="2147375041"/>
            <ac:picMk id="11" creationId="{52AA50EA-1178-8597-9AE3-6F607086CC26}"/>
          </ac:picMkLst>
        </pc:picChg>
        <pc:picChg chg="del">
          <ac:chgData name="Verbrugge, Chris (NIH/OD) [C]" userId="d6aa31a2-38b5-4bfa-8747-4f696cc9f53d" providerId="ADAL" clId="{6AF9A75A-CDE0-4005-BB52-D76FC0443FB2}" dt="2024-08-27T16:10:46.182" v="14" actId="478"/>
          <ac:picMkLst>
            <pc:docMk/>
            <pc:sldMk cId="39236907" sldId="2147375041"/>
            <ac:picMk id="54" creationId="{F93B34C7-8CFA-B964-0CFD-F97DC617A430}"/>
          </ac:picMkLst>
        </pc:picChg>
      </pc:sldChg>
      <pc:sldChg chg="delSp modSp mod">
        <pc:chgData name="Verbrugge, Chris (NIH/OD) [C]" userId="d6aa31a2-38b5-4bfa-8747-4f696cc9f53d" providerId="ADAL" clId="{6AF9A75A-CDE0-4005-BB52-D76FC0443FB2}" dt="2024-08-27T16:32:07.760" v="2540" actId="962"/>
        <pc:sldMkLst>
          <pc:docMk/>
          <pc:sldMk cId="1512374383" sldId="2147375042"/>
        </pc:sldMkLst>
        <pc:grpChg chg="mod">
          <ac:chgData name="Verbrugge, Chris (NIH/OD) [C]" userId="d6aa31a2-38b5-4bfa-8747-4f696cc9f53d" providerId="ADAL" clId="{6AF9A75A-CDE0-4005-BB52-D76FC0443FB2}" dt="2024-08-27T16:32:07.760" v="2540" actId="962"/>
          <ac:grpSpMkLst>
            <pc:docMk/>
            <pc:sldMk cId="1512374383" sldId="2147375042"/>
            <ac:grpSpMk id="8" creationId="{8F44A17F-428F-6617-3A64-B83FCB01F790}"/>
          </ac:grpSpMkLst>
        </pc:grpChg>
        <pc:picChg chg="mod ord">
          <ac:chgData name="Verbrugge, Chris (NIH/OD) [C]" userId="d6aa31a2-38b5-4bfa-8747-4f696cc9f53d" providerId="ADAL" clId="{6AF9A75A-CDE0-4005-BB52-D76FC0443FB2}" dt="2024-08-27T16:31:13.269" v="2456" actId="962"/>
          <ac:picMkLst>
            <pc:docMk/>
            <pc:sldMk cId="1512374383" sldId="2147375042"/>
            <ac:picMk id="3" creationId="{FD8BEBEE-BB2E-47C1-91BA-9713E89DA1ED}"/>
          </ac:picMkLst>
        </pc:picChg>
        <pc:picChg chg="del">
          <ac:chgData name="Verbrugge, Chris (NIH/OD) [C]" userId="d6aa31a2-38b5-4bfa-8747-4f696cc9f53d" providerId="ADAL" clId="{6AF9A75A-CDE0-4005-BB52-D76FC0443FB2}" dt="2024-08-27T16:10:57.128" v="17" actId="478"/>
          <ac:picMkLst>
            <pc:docMk/>
            <pc:sldMk cId="1512374383" sldId="2147375042"/>
            <ac:picMk id="54" creationId="{F93B34C7-8CFA-B964-0CFD-F97DC617A430}"/>
          </ac:picMkLst>
        </pc:picChg>
      </pc:sldChg>
      <pc:sldChg chg="addSp delSp modSp mod">
        <pc:chgData name="Verbrugge, Chris (NIH/OD) [C]" userId="d6aa31a2-38b5-4bfa-8747-4f696cc9f53d" providerId="ADAL" clId="{6AF9A75A-CDE0-4005-BB52-D76FC0443FB2}" dt="2024-08-27T16:19:38.816" v="937" actId="962"/>
        <pc:sldMkLst>
          <pc:docMk/>
          <pc:sldMk cId="338923604" sldId="2147375044"/>
        </pc:sldMkLst>
        <pc:spChg chg="add mod">
          <ac:chgData name="Verbrugge, Chris (NIH/OD) [C]" userId="d6aa31a2-38b5-4bfa-8747-4f696cc9f53d" providerId="ADAL" clId="{6AF9A75A-CDE0-4005-BB52-D76FC0443FB2}" dt="2024-08-27T16:19:24.829" v="933" actId="12788"/>
          <ac:spMkLst>
            <pc:docMk/>
            <pc:sldMk cId="338923604" sldId="2147375044"/>
            <ac:spMk id="2" creationId="{3FAA77BE-CC5E-4B90-0A04-E721979AFC25}"/>
          </ac:spMkLst>
        </pc:spChg>
        <pc:spChg chg="mod topLvl">
          <ac:chgData name="Verbrugge, Chris (NIH/OD) [C]" userId="d6aa31a2-38b5-4bfa-8747-4f696cc9f53d" providerId="ADAL" clId="{6AF9A75A-CDE0-4005-BB52-D76FC0443FB2}" dt="2024-08-27T16:19:38.816" v="937" actId="962"/>
          <ac:spMkLst>
            <pc:docMk/>
            <pc:sldMk cId="338923604" sldId="2147375044"/>
            <ac:spMk id="10" creationId="{43A2DB94-9173-2423-A59A-0FE6BED060CF}"/>
          </ac:spMkLst>
        </pc:spChg>
        <pc:spChg chg="mod ord topLvl">
          <ac:chgData name="Verbrugge, Chris (NIH/OD) [C]" userId="d6aa31a2-38b5-4bfa-8747-4f696cc9f53d" providerId="ADAL" clId="{6AF9A75A-CDE0-4005-BB52-D76FC0443FB2}" dt="2024-08-27T16:19:37.291" v="936" actId="13244"/>
          <ac:spMkLst>
            <pc:docMk/>
            <pc:sldMk cId="338923604" sldId="2147375044"/>
            <ac:spMk id="11" creationId="{45310EE2-8A9F-EC19-6190-7D7930743419}"/>
          </ac:spMkLst>
        </pc:spChg>
        <pc:grpChg chg="del mod">
          <ac:chgData name="Verbrugge, Chris (NIH/OD) [C]" userId="d6aa31a2-38b5-4bfa-8747-4f696cc9f53d" providerId="ADAL" clId="{6AF9A75A-CDE0-4005-BB52-D76FC0443FB2}" dt="2024-08-27T16:18:55.254" v="926" actId="165"/>
          <ac:grpSpMkLst>
            <pc:docMk/>
            <pc:sldMk cId="338923604" sldId="2147375044"/>
            <ac:grpSpMk id="12" creationId="{EFE44C48-064B-6A7F-45EC-24BF05A64A60}"/>
          </ac:grpSpMkLst>
        </pc:grpChg>
        <pc:picChg chg="del">
          <ac:chgData name="Verbrugge, Chris (NIH/OD) [C]" userId="d6aa31a2-38b5-4bfa-8747-4f696cc9f53d" providerId="ADAL" clId="{6AF9A75A-CDE0-4005-BB52-D76FC0443FB2}" dt="2024-08-27T16:10:08.029" v="4" actId="478"/>
          <ac:picMkLst>
            <pc:docMk/>
            <pc:sldMk cId="338923604" sldId="2147375044"/>
            <ac:picMk id="54" creationId="{F93B34C7-8CFA-B964-0CFD-F97DC617A430}"/>
          </ac:picMkLst>
        </pc:picChg>
      </pc:sldChg>
      <pc:sldChg chg="delSp modSp mod">
        <pc:chgData name="Verbrugge, Chris (NIH/OD) [C]" userId="d6aa31a2-38b5-4bfa-8747-4f696cc9f53d" providerId="ADAL" clId="{6AF9A75A-CDE0-4005-BB52-D76FC0443FB2}" dt="2024-08-27T16:21:45.677" v="968" actId="12789"/>
        <pc:sldMkLst>
          <pc:docMk/>
          <pc:sldMk cId="423561915" sldId="2147375045"/>
        </pc:sldMkLst>
        <pc:spChg chg="mod">
          <ac:chgData name="Verbrugge, Chris (NIH/OD) [C]" userId="d6aa31a2-38b5-4bfa-8747-4f696cc9f53d" providerId="ADAL" clId="{6AF9A75A-CDE0-4005-BB52-D76FC0443FB2}" dt="2024-08-27T16:21:45.677" v="968" actId="12789"/>
          <ac:spMkLst>
            <pc:docMk/>
            <pc:sldMk cId="423561915" sldId="2147375045"/>
            <ac:spMk id="4" creationId="{5BFA03B5-4799-C461-EC30-A8FD03642C01}"/>
          </ac:spMkLst>
        </pc:spChg>
        <pc:picChg chg="mod">
          <ac:chgData name="Verbrugge, Chris (NIH/OD) [C]" userId="d6aa31a2-38b5-4bfa-8747-4f696cc9f53d" providerId="ADAL" clId="{6AF9A75A-CDE0-4005-BB52-D76FC0443FB2}" dt="2024-08-27T16:21:45.677" v="968" actId="12789"/>
          <ac:picMkLst>
            <pc:docMk/>
            <pc:sldMk cId="423561915" sldId="2147375045"/>
            <ac:picMk id="8" creationId="{2F9F406D-7671-57FB-2218-949250A875F9}"/>
          </ac:picMkLst>
        </pc:picChg>
        <pc:picChg chg="del">
          <ac:chgData name="Verbrugge, Chris (NIH/OD) [C]" userId="d6aa31a2-38b5-4bfa-8747-4f696cc9f53d" providerId="ADAL" clId="{6AF9A75A-CDE0-4005-BB52-D76FC0443FB2}" dt="2024-08-27T16:10:12.214" v="5" actId="478"/>
          <ac:picMkLst>
            <pc:docMk/>
            <pc:sldMk cId="423561915" sldId="2147375045"/>
            <ac:picMk id="54" creationId="{F93B34C7-8CFA-B964-0CFD-F97DC617A430}"/>
          </ac:picMkLst>
        </pc:picChg>
      </pc:sldChg>
      <pc:sldChg chg="delSp modSp mod">
        <pc:chgData name="Verbrugge, Chris (NIH/OD) [C]" userId="d6aa31a2-38b5-4bfa-8747-4f696cc9f53d" providerId="ADAL" clId="{6AF9A75A-CDE0-4005-BB52-D76FC0443FB2}" dt="2024-08-27T16:24:41.338" v="1197" actId="962"/>
        <pc:sldMkLst>
          <pc:docMk/>
          <pc:sldMk cId="1695108518" sldId="2147375046"/>
        </pc:sldMkLst>
        <pc:grpChg chg="mod">
          <ac:chgData name="Verbrugge, Chris (NIH/OD) [C]" userId="d6aa31a2-38b5-4bfa-8747-4f696cc9f53d" providerId="ADAL" clId="{6AF9A75A-CDE0-4005-BB52-D76FC0443FB2}" dt="2024-08-27T16:24:41.338" v="1197" actId="962"/>
          <ac:grpSpMkLst>
            <pc:docMk/>
            <pc:sldMk cId="1695108518" sldId="2147375046"/>
            <ac:grpSpMk id="12" creationId="{AD59B66D-1C2C-A41E-434E-C83B81BF6489}"/>
          </ac:grpSpMkLst>
        </pc:grpChg>
        <pc:picChg chg="del">
          <ac:chgData name="Verbrugge, Chris (NIH/OD) [C]" userId="d6aa31a2-38b5-4bfa-8747-4f696cc9f53d" providerId="ADAL" clId="{6AF9A75A-CDE0-4005-BB52-D76FC0443FB2}" dt="2024-08-27T16:10:23.158" v="8" actId="478"/>
          <ac:picMkLst>
            <pc:docMk/>
            <pc:sldMk cId="1695108518" sldId="2147375046"/>
            <ac:picMk id="54" creationId="{F93B34C7-8CFA-B964-0CFD-F97DC617A430}"/>
          </ac:picMkLst>
        </pc:picChg>
      </pc:sldChg>
      <pc:sldChg chg="delSp modSp mod">
        <pc:chgData name="Verbrugge, Chris (NIH/OD) [C]" userId="d6aa31a2-38b5-4bfa-8747-4f696cc9f53d" providerId="ADAL" clId="{6AF9A75A-CDE0-4005-BB52-D76FC0443FB2}" dt="2024-08-27T16:23:29.647" v="1117" actId="962"/>
        <pc:sldMkLst>
          <pc:docMk/>
          <pc:sldMk cId="2909561515" sldId="2147375047"/>
        </pc:sldMkLst>
        <pc:grpChg chg="mod">
          <ac:chgData name="Verbrugge, Chris (NIH/OD) [C]" userId="d6aa31a2-38b5-4bfa-8747-4f696cc9f53d" providerId="ADAL" clId="{6AF9A75A-CDE0-4005-BB52-D76FC0443FB2}" dt="2024-08-27T16:23:29.647" v="1117" actId="962"/>
          <ac:grpSpMkLst>
            <pc:docMk/>
            <pc:sldMk cId="2909561515" sldId="2147375047"/>
            <ac:grpSpMk id="5" creationId="{E964AE45-8FF8-50CD-A978-E48C90BF64CE}"/>
          </ac:grpSpMkLst>
        </pc:grpChg>
        <pc:picChg chg="mod">
          <ac:chgData name="Verbrugge, Chris (NIH/OD) [C]" userId="d6aa31a2-38b5-4bfa-8747-4f696cc9f53d" providerId="ADAL" clId="{6AF9A75A-CDE0-4005-BB52-D76FC0443FB2}" dt="2024-08-27T16:23:19.488" v="1051" actId="13244"/>
          <ac:picMkLst>
            <pc:docMk/>
            <pc:sldMk cId="2909561515" sldId="2147375047"/>
            <ac:picMk id="3" creationId="{40F5A33D-D180-7830-3E1D-B85C43513A8D}"/>
          </ac:picMkLst>
        </pc:picChg>
        <pc:picChg chg="del">
          <ac:chgData name="Verbrugge, Chris (NIH/OD) [C]" userId="d6aa31a2-38b5-4bfa-8747-4f696cc9f53d" providerId="ADAL" clId="{6AF9A75A-CDE0-4005-BB52-D76FC0443FB2}" dt="2024-08-27T16:10:19.322" v="7" actId="478"/>
          <ac:picMkLst>
            <pc:docMk/>
            <pc:sldMk cId="2909561515" sldId="2147375047"/>
            <ac:picMk id="54" creationId="{F93B34C7-8CFA-B964-0CFD-F97DC617A430}"/>
          </ac:picMkLst>
        </pc:picChg>
      </pc:sldChg>
      <pc:sldChg chg="delSp modSp mod">
        <pc:chgData name="Verbrugge, Chris (NIH/OD) [C]" userId="d6aa31a2-38b5-4bfa-8747-4f696cc9f53d" providerId="ADAL" clId="{6AF9A75A-CDE0-4005-BB52-D76FC0443FB2}" dt="2024-08-27T16:47:25.705" v="2939" actId="2711"/>
        <pc:sldMkLst>
          <pc:docMk/>
          <pc:sldMk cId="3403591720" sldId="2147375048"/>
        </pc:sldMkLst>
        <pc:spChg chg="mod">
          <ac:chgData name="Verbrugge, Chris (NIH/OD) [C]" userId="d6aa31a2-38b5-4bfa-8747-4f696cc9f53d" providerId="ADAL" clId="{6AF9A75A-CDE0-4005-BB52-D76FC0443FB2}" dt="2024-08-27T16:47:25.705" v="2939" actId="2711"/>
          <ac:spMkLst>
            <pc:docMk/>
            <pc:sldMk cId="3403591720" sldId="2147375048"/>
            <ac:spMk id="3" creationId="{372A77C7-5C18-48A3-4C63-ECE9F45CC8A8}"/>
          </ac:spMkLst>
        </pc:spChg>
        <pc:picChg chg="del">
          <ac:chgData name="Verbrugge, Chris (NIH/OD) [C]" userId="d6aa31a2-38b5-4bfa-8747-4f696cc9f53d" providerId="ADAL" clId="{6AF9A75A-CDE0-4005-BB52-D76FC0443FB2}" dt="2024-08-27T16:11:15.875" v="22" actId="478"/>
          <ac:picMkLst>
            <pc:docMk/>
            <pc:sldMk cId="3403591720" sldId="2147375048"/>
            <ac:picMk id="54" creationId="{F93B34C7-8CFA-B964-0CFD-F97DC617A430}"/>
          </ac:picMkLst>
        </pc:picChg>
      </pc:sldChg>
      <pc:sldChg chg="delSp modSp mod">
        <pc:chgData name="Verbrugge, Chris (NIH/OD) [C]" userId="d6aa31a2-38b5-4bfa-8747-4f696cc9f53d" providerId="ADAL" clId="{6AF9A75A-CDE0-4005-BB52-D76FC0443FB2}" dt="2024-08-27T16:26:45.520" v="1592" actId="962"/>
        <pc:sldMkLst>
          <pc:docMk/>
          <pc:sldMk cId="1615363719" sldId="2147375049"/>
        </pc:sldMkLst>
        <pc:grpChg chg="mod ord">
          <ac:chgData name="Verbrugge, Chris (NIH/OD) [C]" userId="d6aa31a2-38b5-4bfa-8747-4f696cc9f53d" providerId="ADAL" clId="{6AF9A75A-CDE0-4005-BB52-D76FC0443FB2}" dt="2024-08-27T16:26:45.520" v="1592" actId="962"/>
          <ac:grpSpMkLst>
            <pc:docMk/>
            <pc:sldMk cId="1615363719" sldId="2147375049"/>
            <ac:grpSpMk id="10" creationId="{47734C09-21DC-6385-0CD9-03D4B6A41F0E}"/>
          </ac:grpSpMkLst>
        </pc:grpChg>
        <pc:picChg chg="mod">
          <ac:chgData name="Verbrugge, Chris (NIH/OD) [C]" userId="d6aa31a2-38b5-4bfa-8747-4f696cc9f53d" providerId="ADAL" clId="{6AF9A75A-CDE0-4005-BB52-D76FC0443FB2}" dt="2024-08-27T16:26:32.944" v="1588" actId="962"/>
          <ac:picMkLst>
            <pc:docMk/>
            <pc:sldMk cId="1615363719" sldId="2147375049"/>
            <ac:picMk id="3" creationId="{FBA9F015-96BE-5534-4DE1-2CF23F1B74B2}"/>
          </ac:picMkLst>
        </pc:picChg>
        <pc:picChg chg="del">
          <ac:chgData name="Verbrugge, Chris (NIH/OD) [C]" userId="d6aa31a2-38b5-4bfa-8747-4f696cc9f53d" providerId="ADAL" clId="{6AF9A75A-CDE0-4005-BB52-D76FC0443FB2}" dt="2024-08-27T16:10:31.794" v="10" actId="478"/>
          <ac:picMkLst>
            <pc:docMk/>
            <pc:sldMk cId="1615363719" sldId="2147375049"/>
            <ac:picMk id="54" creationId="{F93B34C7-8CFA-B964-0CFD-F97DC617A430}"/>
          </ac:picMkLst>
        </pc:picChg>
      </pc:sldChg>
      <pc:sldChg chg="delSp modSp mod">
        <pc:chgData name="Verbrugge, Chris (NIH/OD) [C]" userId="d6aa31a2-38b5-4bfa-8747-4f696cc9f53d" providerId="ADAL" clId="{6AF9A75A-CDE0-4005-BB52-D76FC0443FB2}" dt="2024-08-27T16:50:40.347" v="3047" actId="1036"/>
        <pc:sldMkLst>
          <pc:docMk/>
          <pc:sldMk cId="3399693653" sldId="2147375051"/>
        </pc:sldMkLst>
        <pc:spChg chg="mod">
          <ac:chgData name="Verbrugge, Chris (NIH/OD) [C]" userId="d6aa31a2-38b5-4bfa-8747-4f696cc9f53d" providerId="ADAL" clId="{6AF9A75A-CDE0-4005-BB52-D76FC0443FB2}" dt="2024-08-27T16:36:57.377" v="2725" actId="1036"/>
          <ac:spMkLst>
            <pc:docMk/>
            <pc:sldMk cId="3399693653" sldId="2147375051"/>
            <ac:spMk id="5" creationId="{4D1AE809-D3C7-E9DD-9018-3E0A72FA3813}"/>
          </ac:spMkLst>
        </pc:spChg>
        <pc:spChg chg="mod">
          <ac:chgData name="Verbrugge, Chris (NIH/OD) [C]" userId="d6aa31a2-38b5-4bfa-8747-4f696cc9f53d" providerId="ADAL" clId="{6AF9A75A-CDE0-4005-BB52-D76FC0443FB2}" dt="2024-08-27T16:37:15.969" v="2746" actId="1036"/>
          <ac:spMkLst>
            <pc:docMk/>
            <pc:sldMk cId="3399693653" sldId="2147375051"/>
            <ac:spMk id="7" creationId="{18C47D89-C735-B777-A913-9953BD994FBF}"/>
          </ac:spMkLst>
        </pc:spChg>
        <pc:spChg chg="mod">
          <ac:chgData name="Verbrugge, Chris (NIH/OD) [C]" userId="d6aa31a2-38b5-4bfa-8747-4f696cc9f53d" providerId="ADAL" clId="{6AF9A75A-CDE0-4005-BB52-D76FC0443FB2}" dt="2024-08-27T16:37:10.065" v="2740" actId="1036"/>
          <ac:spMkLst>
            <pc:docMk/>
            <pc:sldMk cId="3399693653" sldId="2147375051"/>
            <ac:spMk id="8" creationId="{D49CAC44-327D-A793-A798-17BFF204A1EB}"/>
          </ac:spMkLst>
        </pc:spChg>
        <pc:spChg chg="mod">
          <ac:chgData name="Verbrugge, Chris (NIH/OD) [C]" userId="d6aa31a2-38b5-4bfa-8747-4f696cc9f53d" providerId="ADAL" clId="{6AF9A75A-CDE0-4005-BB52-D76FC0443FB2}" dt="2024-08-27T16:36:36.931" v="2695" actId="255"/>
          <ac:spMkLst>
            <pc:docMk/>
            <pc:sldMk cId="3399693653" sldId="2147375051"/>
            <ac:spMk id="10" creationId="{0CB9F354-4C65-8029-9613-151EC12FF841}"/>
          </ac:spMkLst>
        </pc:spChg>
        <pc:spChg chg="mod ord">
          <ac:chgData name="Verbrugge, Chris (NIH/OD) [C]" userId="d6aa31a2-38b5-4bfa-8747-4f696cc9f53d" providerId="ADAL" clId="{6AF9A75A-CDE0-4005-BB52-D76FC0443FB2}" dt="2024-08-27T16:38:08.495" v="2747" actId="13244"/>
          <ac:spMkLst>
            <pc:docMk/>
            <pc:sldMk cId="3399693653" sldId="2147375051"/>
            <ac:spMk id="13" creationId="{BF66C767-469D-A3C7-89EA-7B6F59B2AC57}"/>
          </ac:spMkLst>
        </pc:spChg>
        <pc:spChg chg="mod ord">
          <ac:chgData name="Verbrugge, Chris (NIH/OD) [C]" userId="d6aa31a2-38b5-4bfa-8747-4f696cc9f53d" providerId="ADAL" clId="{6AF9A75A-CDE0-4005-BB52-D76FC0443FB2}" dt="2024-08-27T16:38:11.488" v="2748" actId="13244"/>
          <ac:spMkLst>
            <pc:docMk/>
            <pc:sldMk cId="3399693653" sldId="2147375051"/>
            <ac:spMk id="14" creationId="{104C8A7D-30D2-9C98-9551-DE2E0D0841EA}"/>
          </ac:spMkLst>
        </pc:spChg>
        <pc:spChg chg="mod ord">
          <ac:chgData name="Verbrugge, Chris (NIH/OD) [C]" userId="d6aa31a2-38b5-4bfa-8747-4f696cc9f53d" providerId="ADAL" clId="{6AF9A75A-CDE0-4005-BB52-D76FC0443FB2}" dt="2024-08-27T16:38:14.068" v="2749" actId="13244"/>
          <ac:spMkLst>
            <pc:docMk/>
            <pc:sldMk cId="3399693653" sldId="2147375051"/>
            <ac:spMk id="15" creationId="{AAC37609-9ABB-F698-A12A-A2E63E8D5F63}"/>
          </ac:spMkLst>
        </pc:spChg>
        <pc:spChg chg="mod ord">
          <ac:chgData name="Verbrugge, Chris (NIH/OD) [C]" userId="d6aa31a2-38b5-4bfa-8747-4f696cc9f53d" providerId="ADAL" clId="{6AF9A75A-CDE0-4005-BB52-D76FC0443FB2}" dt="2024-08-27T16:38:15.844" v="2750" actId="13244"/>
          <ac:spMkLst>
            <pc:docMk/>
            <pc:sldMk cId="3399693653" sldId="2147375051"/>
            <ac:spMk id="16" creationId="{9BD2BAF4-958D-1F53-B8BB-D218CFEB1CD1}"/>
          </ac:spMkLst>
        </pc:spChg>
        <pc:spChg chg="mod">
          <ac:chgData name="Verbrugge, Chris (NIH/OD) [C]" userId="d6aa31a2-38b5-4bfa-8747-4f696cc9f53d" providerId="ADAL" clId="{6AF9A75A-CDE0-4005-BB52-D76FC0443FB2}" dt="2024-08-27T16:50:40.347" v="3047" actId="1036"/>
          <ac:spMkLst>
            <pc:docMk/>
            <pc:sldMk cId="3399693653" sldId="2147375051"/>
            <ac:spMk id="25" creationId="{DF4FD709-0B9B-F05A-239E-79089B1798C2}"/>
          </ac:spMkLst>
        </pc:spChg>
        <pc:picChg chg="mod">
          <ac:chgData name="Verbrugge, Chris (NIH/OD) [C]" userId="d6aa31a2-38b5-4bfa-8747-4f696cc9f53d" providerId="ADAL" clId="{6AF9A75A-CDE0-4005-BB52-D76FC0443FB2}" dt="2024-08-27T16:36:19.966" v="2694" actId="1035"/>
          <ac:picMkLst>
            <pc:docMk/>
            <pc:sldMk cId="3399693653" sldId="2147375051"/>
            <ac:picMk id="18" creationId="{DB8DFEF6-E44F-42D3-6812-D5B4AA1E8D6B}"/>
          </ac:picMkLst>
        </pc:picChg>
        <pc:picChg chg="mod">
          <ac:chgData name="Verbrugge, Chris (NIH/OD) [C]" userId="d6aa31a2-38b5-4bfa-8747-4f696cc9f53d" providerId="ADAL" clId="{6AF9A75A-CDE0-4005-BB52-D76FC0443FB2}" dt="2024-08-27T16:36:08.027" v="2679" actId="1035"/>
          <ac:picMkLst>
            <pc:docMk/>
            <pc:sldMk cId="3399693653" sldId="2147375051"/>
            <ac:picMk id="20" creationId="{CE010D8A-668E-A390-3ABB-440836441F98}"/>
          </ac:picMkLst>
        </pc:picChg>
        <pc:picChg chg="mod">
          <ac:chgData name="Verbrugge, Chris (NIH/OD) [C]" userId="d6aa31a2-38b5-4bfa-8747-4f696cc9f53d" providerId="ADAL" clId="{6AF9A75A-CDE0-4005-BB52-D76FC0443FB2}" dt="2024-08-27T16:33:00.794" v="2541" actId="962"/>
          <ac:picMkLst>
            <pc:docMk/>
            <pc:sldMk cId="3399693653" sldId="2147375051"/>
            <ac:picMk id="24" creationId="{185B8031-1104-F0C8-5CCB-7DF8A2846B55}"/>
          </ac:picMkLst>
        </pc:picChg>
        <pc:picChg chg="del">
          <ac:chgData name="Verbrugge, Chris (NIH/OD) [C]" userId="d6aa31a2-38b5-4bfa-8747-4f696cc9f53d" providerId="ADAL" clId="{6AF9A75A-CDE0-4005-BB52-D76FC0443FB2}" dt="2024-08-27T16:11:00.311" v="18" actId="478"/>
          <ac:picMkLst>
            <pc:docMk/>
            <pc:sldMk cId="3399693653" sldId="2147375051"/>
            <ac:picMk id="54" creationId="{F93B34C7-8CFA-B964-0CFD-F97DC617A430}"/>
          </ac:picMkLst>
        </pc:picChg>
      </pc:sldChg>
      <pc:sldChg chg="delSp mod">
        <pc:chgData name="Verbrugge, Chris (NIH/OD) [C]" userId="d6aa31a2-38b5-4bfa-8747-4f696cc9f53d" providerId="ADAL" clId="{6AF9A75A-CDE0-4005-BB52-D76FC0443FB2}" dt="2024-08-27T16:10:35.828" v="11" actId="478"/>
        <pc:sldMkLst>
          <pc:docMk/>
          <pc:sldMk cId="119763006" sldId="2147375052"/>
        </pc:sldMkLst>
        <pc:picChg chg="del">
          <ac:chgData name="Verbrugge, Chris (NIH/OD) [C]" userId="d6aa31a2-38b5-4bfa-8747-4f696cc9f53d" providerId="ADAL" clId="{6AF9A75A-CDE0-4005-BB52-D76FC0443FB2}" dt="2024-08-27T16:10:35.828" v="11" actId="478"/>
          <ac:picMkLst>
            <pc:docMk/>
            <pc:sldMk cId="119763006" sldId="2147375052"/>
            <ac:picMk id="6" creationId="{4A873E86-591E-53B2-226E-4F43ED86F7FD}"/>
          </ac:picMkLst>
        </pc:picChg>
      </pc:sldChg>
      <pc:sldChg chg="addSp delSp modSp mod">
        <pc:chgData name="Verbrugge, Chris (NIH/OD) [C]" userId="d6aa31a2-38b5-4bfa-8747-4f696cc9f53d" providerId="ADAL" clId="{6AF9A75A-CDE0-4005-BB52-D76FC0443FB2}" dt="2024-08-27T16:44:48.010" v="2878" actId="1035"/>
        <pc:sldMkLst>
          <pc:docMk/>
          <pc:sldMk cId="48891648" sldId="2147375053"/>
        </pc:sldMkLst>
        <pc:spChg chg="mod ord">
          <ac:chgData name="Verbrugge, Chris (NIH/OD) [C]" userId="d6aa31a2-38b5-4bfa-8747-4f696cc9f53d" providerId="ADAL" clId="{6AF9A75A-CDE0-4005-BB52-D76FC0443FB2}" dt="2024-08-27T16:44:31.412" v="2868" actId="13244"/>
          <ac:spMkLst>
            <pc:docMk/>
            <pc:sldMk cId="48891648" sldId="2147375053"/>
            <ac:spMk id="3" creationId="{FE5F22C2-6459-B8BE-3C78-059B258863C0}"/>
          </ac:spMkLst>
        </pc:spChg>
        <pc:spChg chg="mod">
          <ac:chgData name="Verbrugge, Chris (NIH/OD) [C]" userId="d6aa31a2-38b5-4bfa-8747-4f696cc9f53d" providerId="ADAL" clId="{6AF9A75A-CDE0-4005-BB52-D76FC0443FB2}" dt="2024-08-27T16:44:05.465" v="2865" actId="1036"/>
          <ac:spMkLst>
            <pc:docMk/>
            <pc:sldMk cId="48891648" sldId="2147375053"/>
            <ac:spMk id="4" creationId="{A8769434-7694-C3D7-ACBD-D7A40416B21C}"/>
          </ac:spMkLst>
        </pc:spChg>
        <pc:spChg chg="add mod ord">
          <ac:chgData name="Verbrugge, Chris (NIH/OD) [C]" userId="d6aa31a2-38b5-4bfa-8747-4f696cc9f53d" providerId="ADAL" clId="{6AF9A75A-CDE0-4005-BB52-D76FC0443FB2}" dt="2024-08-27T16:44:48.010" v="2878" actId="1035"/>
          <ac:spMkLst>
            <pc:docMk/>
            <pc:sldMk cId="48891648" sldId="2147375053"/>
            <ac:spMk id="5" creationId="{5715AB0E-1714-4D9B-5CA4-2D309960FC7D}"/>
          </ac:spMkLst>
        </pc:spChg>
        <pc:spChg chg="mod">
          <ac:chgData name="Verbrugge, Chris (NIH/OD) [C]" userId="d6aa31a2-38b5-4bfa-8747-4f696cc9f53d" providerId="ADAL" clId="{6AF9A75A-CDE0-4005-BB52-D76FC0443FB2}" dt="2024-08-27T16:44:05.465" v="2865" actId="1036"/>
          <ac:spMkLst>
            <pc:docMk/>
            <pc:sldMk cId="48891648" sldId="2147375053"/>
            <ac:spMk id="6" creationId="{0A654218-F4D4-EF89-1664-4B2C4F043121}"/>
          </ac:spMkLst>
        </pc:spChg>
        <pc:spChg chg="add mod ord">
          <ac:chgData name="Verbrugge, Chris (NIH/OD) [C]" userId="d6aa31a2-38b5-4bfa-8747-4f696cc9f53d" providerId="ADAL" clId="{6AF9A75A-CDE0-4005-BB52-D76FC0443FB2}" dt="2024-08-27T16:44:48.010" v="2878" actId="1035"/>
          <ac:spMkLst>
            <pc:docMk/>
            <pc:sldMk cId="48891648" sldId="2147375053"/>
            <ac:spMk id="7" creationId="{2281FC76-8C56-AD4E-A5CD-6A2240011C15}"/>
          </ac:spMkLst>
        </pc:spChg>
        <pc:spChg chg="mod ord">
          <ac:chgData name="Verbrugge, Chris (NIH/OD) [C]" userId="d6aa31a2-38b5-4bfa-8747-4f696cc9f53d" providerId="ADAL" clId="{6AF9A75A-CDE0-4005-BB52-D76FC0443FB2}" dt="2024-08-27T16:44:37.715" v="2870" actId="13244"/>
          <ac:spMkLst>
            <pc:docMk/>
            <pc:sldMk cId="48891648" sldId="2147375053"/>
            <ac:spMk id="8" creationId="{4FE7AE26-99C7-ED3F-B98C-91245CAF4014}"/>
          </ac:spMkLst>
        </pc:spChg>
        <pc:spChg chg="mod ord">
          <ac:chgData name="Verbrugge, Chris (NIH/OD) [C]" userId="d6aa31a2-38b5-4bfa-8747-4f696cc9f53d" providerId="ADAL" clId="{6AF9A75A-CDE0-4005-BB52-D76FC0443FB2}" dt="2024-08-27T16:44:48.010" v="2878" actId="1035"/>
          <ac:spMkLst>
            <pc:docMk/>
            <pc:sldMk cId="48891648" sldId="2147375053"/>
            <ac:spMk id="9" creationId="{E004323C-9929-E8B1-B6B2-2557EE9D1307}"/>
          </ac:spMkLst>
        </pc:spChg>
        <pc:spChg chg="mod ord">
          <ac:chgData name="Verbrugge, Chris (NIH/OD) [C]" userId="d6aa31a2-38b5-4bfa-8747-4f696cc9f53d" providerId="ADAL" clId="{6AF9A75A-CDE0-4005-BB52-D76FC0443FB2}" dt="2024-08-27T16:44:40.636" v="2871" actId="13244"/>
          <ac:spMkLst>
            <pc:docMk/>
            <pc:sldMk cId="48891648" sldId="2147375053"/>
            <ac:spMk id="11" creationId="{566D88B7-E99F-33F7-1556-1139E5890F77}"/>
          </ac:spMkLst>
        </pc:spChg>
        <pc:spChg chg="mod ord">
          <ac:chgData name="Verbrugge, Chris (NIH/OD) [C]" userId="d6aa31a2-38b5-4bfa-8747-4f696cc9f53d" providerId="ADAL" clId="{6AF9A75A-CDE0-4005-BB52-D76FC0443FB2}" dt="2024-08-27T16:44:28" v="2867" actId="13244"/>
          <ac:spMkLst>
            <pc:docMk/>
            <pc:sldMk cId="48891648" sldId="2147375053"/>
            <ac:spMk id="14" creationId="{BB1C0770-5BA9-0DBD-6123-AB3C1A570D3F}"/>
          </ac:spMkLst>
        </pc:spChg>
        <pc:spChg chg="mod">
          <ac:chgData name="Verbrugge, Chris (NIH/OD) [C]" userId="d6aa31a2-38b5-4bfa-8747-4f696cc9f53d" providerId="ADAL" clId="{6AF9A75A-CDE0-4005-BB52-D76FC0443FB2}" dt="2024-08-27T16:44:05.465" v="2865" actId="1036"/>
          <ac:spMkLst>
            <pc:docMk/>
            <pc:sldMk cId="48891648" sldId="2147375053"/>
            <ac:spMk id="16" creationId="{7245C727-F56B-A98B-337F-00E3919F8846}"/>
          </ac:spMkLst>
        </pc:spChg>
        <pc:picChg chg="del">
          <ac:chgData name="Verbrugge, Chris (NIH/OD) [C]" userId="d6aa31a2-38b5-4bfa-8747-4f696cc9f53d" providerId="ADAL" clId="{6AF9A75A-CDE0-4005-BB52-D76FC0443FB2}" dt="2024-08-27T16:11:03.379" v="19" actId="478"/>
          <ac:picMkLst>
            <pc:docMk/>
            <pc:sldMk cId="48891648" sldId="2147375053"/>
            <ac:picMk id="54" creationId="{F93B34C7-8CFA-B964-0CFD-F97DC617A430}"/>
          </ac:picMkLst>
        </pc:picChg>
      </pc:sldChg>
      <pc:sldChg chg="delSp modSp mod">
        <pc:chgData name="Verbrugge, Chris (NIH/OD) [C]" userId="d6aa31a2-38b5-4bfa-8747-4f696cc9f53d" providerId="ADAL" clId="{6AF9A75A-CDE0-4005-BB52-D76FC0443FB2}" dt="2024-08-27T16:26:04.972" v="1586" actId="962"/>
        <pc:sldMkLst>
          <pc:docMk/>
          <pc:sldMk cId="1377549157" sldId="2147375055"/>
        </pc:sldMkLst>
        <pc:grpChg chg="mod ord">
          <ac:chgData name="Verbrugge, Chris (NIH/OD) [C]" userId="d6aa31a2-38b5-4bfa-8747-4f696cc9f53d" providerId="ADAL" clId="{6AF9A75A-CDE0-4005-BB52-D76FC0443FB2}" dt="2024-08-27T16:25:50.657" v="1492" actId="13244"/>
          <ac:grpSpMkLst>
            <pc:docMk/>
            <pc:sldMk cId="1377549157" sldId="2147375055"/>
            <ac:grpSpMk id="3" creationId="{EB4E3318-A5ED-03A0-2B2A-D0CBC2BB09B9}"/>
          </ac:grpSpMkLst>
        </pc:grpChg>
        <pc:graphicFrameChg chg="mod">
          <ac:chgData name="Verbrugge, Chris (NIH/OD) [C]" userId="d6aa31a2-38b5-4bfa-8747-4f696cc9f53d" providerId="ADAL" clId="{6AF9A75A-CDE0-4005-BB52-D76FC0443FB2}" dt="2024-08-27T16:26:04.972" v="1586" actId="962"/>
          <ac:graphicFrameMkLst>
            <pc:docMk/>
            <pc:sldMk cId="1377549157" sldId="2147375055"/>
            <ac:graphicFrameMk id="7" creationId="{9C3E2C08-2DB9-C16F-AFDB-F01152535B5F}"/>
          </ac:graphicFrameMkLst>
        </pc:graphicFrameChg>
        <pc:picChg chg="del">
          <ac:chgData name="Verbrugge, Chris (NIH/OD) [C]" userId="d6aa31a2-38b5-4bfa-8747-4f696cc9f53d" providerId="ADAL" clId="{6AF9A75A-CDE0-4005-BB52-D76FC0443FB2}" dt="2024-08-27T16:10:26.809" v="9" actId="478"/>
          <ac:picMkLst>
            <pc:docMk/>
            <pc:sldMk cId="1377549157" sldId="2147375055"/>
            <ac:picMk id="54" creationId="{F93B34C7-8CFA-B964-0CFD-F97DC617A430}"/>
          </ac:picMkLst>
        </pc:picChg>
      </pc:sldChg>
      <pc:sldChg chg="delSp modSp mod">
        <pc:chgData name="Verbrugge, Chris (NIH/OD) [C]" userId="d6aa31a2-38b5-4bfa-8747-4f696cc9f53d" providerId="ADAL" clId="{6AF9A75A-CDE0-4005-BB52-D76FC0443FB2}" dt="2024-08-27T16:22:22.145" v="1025" actId="962"/>
        <pc:sldMkLst>
          <pc:docMk/>
          <pc:sldMk cId="672391856" sldId="2147375056"/>
        </pc:sldMkLst>
        <pc:grpChg chg="mod">
          <ac:chgData name="Verbrugge, Chris (NIH/OD) [C]" userId="d6aa31a2-38b5-4bfa-8747-4f696cc9f53d" providerId="ADAL" clId="{6AF9A75A-CDE0-4005-BB52-D76FC0443FB2}" dt="2024-08-27T16:22:22.145" v="1025" actId="962"/>
          <ac:grpSpMkLst>
            <pc:docMk/>
            <pc:sldMk cId="672391856" sldId="2147375056"/>
            <ac:grpSpMk id="6" creationId="{9B9DCD27-42F2-E759-86F3-B8CBCC9FF744}"/>
          </ac:grpSpMkLst>
        </pc:grpChg>
        <pc:picChg chg="mod">
          <ac:chgData name="Verbrugge, Chris (NIH/OD) [C]" userId="d6aa31a2-38b5-4bfa-8747-4f696cc9f53d" providerId="ADAL" clId="{6AF9A75A-CDE0-4005-BB52-D76FC0443FB2}" dt="2024-08-27T16:22:06.935" v="969" actId="962"/>
          <ac:picMkLst>
            <pc:docMk/>
            <pc:sldMk cId="672391856" sldId="2147375056"/>
            <ac:picMk id="3" creationId="{000A8475-744E-B57B-03A1-D27E94F27A35}"/>
          </ac:picMkLst>
        </pc:picChg>
        <pc:picChg chg="del">
          <ac:chgData name="Verbrugge, Chris (NIH/OD) [C]" userId="d6aa31a2-38b5-4bfa-8747-4f696cc9f53d" providerId="ADAL" clId="{6AF9A75A-CDE0-4005-BB52-D76FC0443FB2}" dt="2024-08-27T16:10:15.638" v="6" actId="478"/>
          <ac:picMkLst>
            <pc:docMk/>
            <pc:sldMk cId="672391856" sldId="2147375056"/>
            <ac:picMk id="54" creationId="{F93B34C7-8CFA-B964-0CFD-F97DC617A430}"/>
          </ac:picMkLst>
        </pc:picChg>
      </pc:sldChg>
      <pc:sldChg chg="delSp modSp mod">
        <pc:chgData name="Verbrugge, Chris (NIH/OD) [C]" userId="d6aa31a2-38b5-4bfa-8747-4f696cc9f53d" providerId="ADAL" clId="{6AF9A75A-CDE0-4005-BB52-D76FC0443FB2}" dt="2024-08-27T16:47:54.006" v="2958" actId="1036"/>
        <pc:sldMkLst>
          <pc:docMk/>
          <pc:sldMk cId="3175695648" sldId="2147375057"/>
        </pc:sldMkLst>
        <pc:spChg chg="mod">
          <ac:chgData name="Verbrugge, Chris (NIH/OD) [C]" userId="d6aa31a2-38b5-4bfa-8747-4f696cc9f53d" providerId="ADAL" clId="{6AF9A75A-CDE0-4005-BB52-D76FC0443FB2}" dt="2024-08-27T16:47:54.006" v="2958" actId="1036"/>
          <ac:spMkLst>
            <pc:docMk/>
            <pc:sldMk cId="3175695648" sldId="2147375057"/>
            <ac:spMk id="5" creationId="{AC022678-EBB0-8C05-AB29-BDB83176AA6F}"/>
          </ac:spMkLst>
        </pc:spChg>
        <pc:spChg chg="mod">
          <ac:chgData name="Verbrugge, Chris (NIH/OD) [C]" userId="d6aa31a2-38b5-4bfa-8747-4f696cc9f53d" providerId="ADAL" clId="{6AF9A75A-CDE0-4005-BB52-D76FC0443FB2}" dt="2024-08-27T16:47:54.006" v="2958" actId="1036"/>
          <ac:spMkLst>
            <pc:docMk/>
            <pc:sldMk cId="3175695648" sldId="2147375057"/>
            <ac:spMk id="7" creationId="{ACF45158-FA92-B514-EB1C-7FC67AF7120C}"/>
          </ac:spMkLst>
        </pc:spChg>
        <pc:picChg chg="mod">
          <ac:chgData name="Verbrugge, Chris (NIH/OD) [C]" userId="d6aa31a2-38b5-4bfa-8747-4f696cc9f53d" providerId="ADAL" clId="{6AF9A75A-CDE0-4005-BB52-D76FC0443FB2}" dt="2024-08-27T16:46:16.287" v="2884" actId="962"/>
          <ac:picMkLst>
            <pc:docMk/>
            <pc:sldMk cId="3175695648" sldId="2147375057"/>
            <ac:picMk id="3" creationId="{6D48D74E-87DB-D108-A192-8ACFC73B1148}"/>
          </ac:picMkLst>
        </pc:picChg>
        <pc:picChg chg="del">
          <ac:chgData name="Verbrugge, Chris (NIH/OD) [C]" userId="d6aa31a2-38b5-4bfa-8747-4f696cc9f53d" providerId="ADAL" clId="{6AF9A75A-CDE0-4005-BB52-D76FC0443FB2}" dt="2024-08-27T16:11:12.715" v="21" actId="478"/>
          <ac:picMkLst>
            <pc:docMk/>
            <pc:sldMk cId="3175695648" sldId="2147375057"/>
            <ac:picMk id="54" creationId="{F93B34C7-8CFA-B964-0CFD-F97DC617A430}"/>
          </ac:picMkLst>
        </pc:picChg>
      </pc:sldChg>
      <pc:sldChg chg="delSp modSp mod">
        <pc:chgData name="Verbrugge, Chris (NIH/OD) [C]" userId="d6aa31a2-38b5-4bfa-8747-4f696cc9f53d" providerId="ADAL" clId="{6AF9A75A-CDE0-4005-BB52-D76FC0443FB2}" dt="2024-08-27T16:50:25.202" v="3043" actId="12788"/>
        <pc:sldMkLst>
          <pc:docMk/>
          <pc:sldMk cId="1455517394" sldId="2147375058"/>
        </pc:sldMkLst>
        <pc:spChg chg="mod ord">
          <ac:chgData name="Verbrugge, Chris (NIH/OD) [C]" userId="d6aa31a2-38b5-4bfa-8747-4f696cc9f53d" providerId="ADAL" clId="{6AF9A75A-CDE0-4005-BB52-D76FC0443FB2}" dt="2024-08-27T16:50:25.202" v="3043" actId="12788"/>
          <ac:spMkLst>
            <pc:docMk/>
            <pc:sldMk cId="1455517394" sldId="2147375058"/>
            <ac:spMk id="3" creationId="{B09AB2C2-0E9C-A38F-CA85-A2F585613782}"/>
          </ac:spMkLst>
        </pc:spChg>
        <pc:spChg chg="mod">
          <ac:chgData name="Verbrugge, Chris (NIH/OD) [C]" userId="d6aa31a2-38b5-4bfa-8747-4f696cc9f53d" providerId="ADAL" clId="{6AF9A75A-CDE0-4005-BB52-D76FC0443FB2}" dt="2024-08-27T16:48:44.756" v="2994" actId="12788"/>
          <ac:spMkLst>
            <pc:docMk/>
            <pc:sldMk cId="1455517394" sldId="2147375058"/>
            <ac:spMk id="7" creationId="{C75E8397-89C6-6AB6-DBB1-FD26783BF086}"/>
          </ac:spMkLst>
        </pc:spChg>
        <pc:spChg chg="mod">
          <ac:chgData name="Verbrugge, Chris (NIH/OD) [C]" userId="d6aa31a2-38b5-4bfa-8747-4f696cc9f53d" providerId="ADAL" clId="{6AF9A75A-CDE0-4005-BB52-D76FC0443FB2}" dt="2024-08-27T16:50:07.549" v="3040" actId="1036"/>
          <ac:spMkLst>
            <pc:docMk/>
            <pc:sldMk cId="1455517394" sldId="2147375058"/>
            <ac:spMk id="8" creationId="{730B76F1-3838-09C7-E77D-99C4A5103CB3}"/>
          </ac:spMkLst>
        </pc:spChg>
        <pc:spChg chg="mod ord">
          <ac:chgData name="Verbrugge, Chris (NIH/OD) [C]" userId="d6aa31a2-38b5-4bfa-8747-4f696cc9f53d" providerId="ADAL" clId="{6AF9A75A-CDE0-4005-BB52-D76FC0443FB2}" dt="2024-08-27T16:50:07.549" v="3040" actId="1036"/>
          <ac:spMkLst>
            <pc:docMk/>
            <pc:sldMk cId="1455517394" sldId="2147375058"/>
            <ac:spMk id="9" creationId="{3602C748-C95B-26D5-CF08-FFA4772BEA39}"/>
          </ac:spMkLst>
        </pc:spChg>
        <pc:spChg chg="mod">
          <ac:chgData name="Verbrugge, Chris (NIH/OD) [C]" userId="d6aa31a2-38b5-4bfa-8747-4f696cc9f53d" providerId="ADAL" clId="{6AF9A75A-CDE0-4005-BB52-D76FC0443FB2}" dt="2024-08-27T16:50:07.549" v="3040" actId="1036"/>
          <ac:spMkLst>
            <pc:docMk/>
            <pc:sldMk cId="1455517394" sldId="2147375058"/>
            <ac:spMk id="10" creationId="{54BDF163-BFF6-C0EC-ED54-2B79DFDAE2B4}"/>
          </ac:spMkLst>
        </pc:spChg>
        <pc:spChg chg="mod">
          <ac:chgData name="Verbrugge, Chris (NIH/OD) [C]" userId="d6aa31a2-38b5-4bfa-8747-4f696cc9f53d" providerId="ADAL" clId="{6AF9A75A-CDE0-4005-BB52-D76FC0443FB2}" dt="2024-08-27T16:50:07.549" v="3040" actId="1036"/>
          <ac:spMkLst>
            <pc:docMk/>
            <pc:sldMk cId="1455517394" sldId="2147375058"/>
            <ac:spMk id="11" creationId="{E816C03D-FC88-965A-07FB-9A5E3ECC379A}"/>
          </ac:spMkLst>
        </pc:spChg>
        <pc:picChg chg="mod">
          <ac:chgData name="Verbrugge, Chris (NIH/OD) [C]" userId="d6aa31a2-38b5-4bfa-8747-4f696cc9f53d" providerId="ADAL" clId="{6AF9A75A-CDE0-4005-BB52-D76FC0443FB2}" dt="2024-08-27T16:50:07.549" v="3040" actId="1036"/>
          <ac:picMkLst>
            <pc:docMk/>
            <pc:sldMk cId="1455517394" sldId="2147375058"/>
            <ac:picMk id="13" creationId="{4F90133D-64AE-1AB1-A28F-C042E3B819A3}"/>
          </ac:picMkLst>
        </pc:picChg>
        <pc:picChg chg="mod">
          <ac:chgData name="Verbrugge, Chris (NIH/OD) [C]" userId="d6aa31a2-38b5-4bfa-8747-4f696cc9f53d" providerId="ADAL" clId="{6AF9A75A-CDE0-4005-BB52-D76FC0443FB2}" dt="2024-08-27T16:50:07.549" v="3040" actId="1036"/>
          <ac:picMkLst>
            <pc:docMk/>
            <pc:sldMk cId="1455517394" sldId="2147375058"/>
            <ac:picMk id="15" creationId="{E2CC9114-1963-E78E-F7C0-95DD3BCF32E1}"/>
          </ac:picMkLst>
        </pc:picChg>
        <pc:picChg chg="mod">
          <ac:chgData name="Verbrugge, Chris (NIH/OD) [C]" userId="d6aa31a2-38b5-4bfa-8747-4f696cc9f53d" providerId="ADAL" clId="{6AF9A75A-CDE0-4005-BB52-D76FC0443FB2}" dt="2024-08-27T16:50:07.549" v="3040" actId="1036"/>
          <ac:picMkLst>
            <pc:docMk/>
            <pc:sldMk cId="1455517394" sldId="2147375058"/>
            <ac:picMk id="17" creationId="{B9482701-FD40-3A85-8F06-21A894EFF858}"/>
          </ac:picMkLst>
        </pc:picChg>
        <pc:picChg chg="del">
          <ac:chgData name="Verbrugge, Chris (NIH/OD) [C]" userId="d6aa31a2-38b5-4bfa-8747-4f696cc9f53d" providerId="ADAL" clId="{6AF9A75A-CDE0-4005-BB52-D76FC0443FB2}" dt="2024-08-27T16:11:07.603" v="20" actId="478"/>
          <ac:picMkLst>
            <pc:docMk/>
            <pc:sldMk cId="1455517394" sldId="2147375058"/>
            <ac:picMk id="54" creationId="{F93B34C7-8CFA-B964-0CFD-F97DC617A430}"/>
          </ac:picMkLst>
        </pc:picChg>
      </pc:sldChg>
      <pc:sldChg chg="addSp delSp modSp mod">
        <pc:chgData name="Verbrugge, Chris (NIH/OD) [C]" userId="d6aa31a2-38b5-4bfa-8747-4f696cc9f53d" providerId="ADAL" clId="{6AF9A75A-CDE0-4005-BB52-D76FC0443FB2}" dt="2024-08-27T16:17:35.059" v="729" actId="13244"/>
        <pc:sldMkLst>
          <pc:docMk/>
          <pc:sldMk cId="510744884" sldId="2147375060"/>
        </pc:sldMkLst>
        <pc:spChg chg="mod">
          <ac:chgData name="Verbrugge, Chris (NIH/OD) [C]" userId="d6aa31a2-38b5-4bfa-8747-4f696cc9f53d" providerId="ADAL" clId="{6AF9A75A-CDE0-4005-BB52-D76FC0443FB2}" dt="2024-08-27T16:15:12.825" v="63" actId="164"/>
          <ac:spMkLst>
            <pc:docMk/>
            <pc:sldMk cId="510744884" sldId="2147375060"/>
            <ac:spMk id="2" creationId="{AD19DA0E-53D6-A2AB-2B9E-493D52B6BABC}"/>
          </ac:spMkLst>
        </pc:spChg>
        <pc:spChg chg="mod">
          <ac:chgData name="Verbrugge, Chris (NIH/OD) [C]" userId="d6aa31a2-38b5-4bfa-8747-4f696cc9f53d" providerId="ADAL" clId="{6AF9A75A-CDE0-4005-BB52-D76FC0443FB2}" dt="2024-08-27T16:15:12.825" v="63" actId="164"/>
          <ac:spMkLst>
            <pc:docMk/>
            <pc:sldMk cId="510744884" sldId="2147375060"/>
            <ac:spMk id="6" creationId="{B02290C2-9A2E-8A9B-A3AC-539853F3377A}"/>
          </ac:spMkLst>
        </pc:spChg>
        <pc:spChg chg="mod">
          <ac:chgData name="Verbrugge, Chris (NIH/OD) [C]" userId="d6aa31a2-38b5-4bfa-8747-4f696cc9f53d" providerId="ADAL" clId="{6AF9A75A-CDE0-4005-BB52-D76FC0443FB2}" dt="2024-08-27T16:15:12.825" v="63" actId="164"/>
          <ac:spMkLst>
            <pc:docMk/>
            <pc:sldMk cId="510744884" sldId="2147375060"/>
            <ac:spMk id="8" creationId="{25DECF99-5896-C283-BB18-8DEAC13943AE}"/>
          </ac:spMkLst>
        </pc:spChg>
        <pc:spChg chg="mod">
          <ac:chgData name="Verbrugge, Chris (NIH/OD) [C]" userId="d6aa31a2-38b5-4bfa-8747-4f696cc9f53d" providerId="ADAL" clId="{6AF9A75A-CDE0-4005-BB52-D76FC0443FB2}" dt="2024-08-27T16:14:42.797" v="58" actId="164"/>
          <ac:spMkLst>
            <pc:docMk/>
            <pc:sldMk cId="510744884" sldId="2147375060"/>
            <ac:spMk id="20" creationId="{90532072-780D-337F-D872-4ACC42DBC41B}"/>
          </ac:spMkLst>
        </pc:spChg>
        <pc:spChg chg="mod">
          <ac:chgData name="Verbrugge, Chris (NIH/OD) [C]" userId="d6aa31a2-38b5-4bfa-8747-4f696cc9f53d" providerId="ADAL" clId="{6AF9A75A-CDE0-4005-BB52-D76FC0443FB2}" dt="2024-08-27T16:14:42.797" v="58" actId="164"/>
          <ac:spMkLst>
            <pc:docMk/>
            <pc:sldMk cId="510744884" sldId="2147375060"/>
            <ac:spMk id="22" creationId="{9B159001-44C2-2E82-BEA9-96052E375E34}"/>
          </ac:spMkLst>
        </pc:spChg>
        <pc:spChg chg="mod">
          <ac:chgData name="Verbrugge, Chris (NIH/OD) [C]" userId="d6aa31a2-38b5-4bfa-8747-4f696cc9f53d" providerId="ADAL" clId="{6AF9A75A-CDE0-4005-BB52-D76FC0443FB2}" dt="2024-08-27T16:14:57.687" v="61" actId="164"/>
          <ac:spMkLst>
            <pc:docMk/>
            <pc:sldMk cId="510744884" sldId="2147375060"/>
            <ac:spMk id="24" creationId="{B53FCEBB-8569-6FED-3976-17B4455D9A68}"/>
          </ac:spMkLst>
        </pc:spChg>
        <pc:spChg chg="mod">
          <ac:chgData name="Verbrugge, Chris (NIH/OD) [C]" userId="d6aa31a2-38b5-4bfa-8747-4f696cc9f53d" providerId="ADAL" clId="{6AF9A75A-CDE0-4005-BB52-D76FC0443FB2}" dt="2024-08-27T16:14:57.687" v="61" actId="164"/>
          <ac:spMkLst>
            <pc:docMk/>
            <pc:sldMk cId="510744884" sldId="2147375060"/>
            <ac:spMk id="26" creationId="{12BD9C97-5D94-2AA8-D7FA-73E612D4B46E}"/>
          </ac:spMkLst>
        </pc:spChg>
        <pc:spChg chg="mod">
          <ac:chgData name="Verbrugge, Chris (NIH/OD) [C]" userId="d6aa31a2-38b5-4bfa-8747-4f696cc9f53d" providerId="ADAL" clId="{6AF9A75A-CDE0-4005-BB52-D76FC0443FB2}" dt="2024-08-27T16:14:42.797" v="58" actId="164"/>
          <ac:spMkLst>
            <pc:docMk/>
            <pc:sldMk cId="510744884" sldId="2147375060"/>
            <ac:spMk id="30" creationId="{C4B4921C-1B4A-7283-4979-3951013F810B}"/>
          </ac:spMkLst>
        </pc:spChg>
        <pc:spChg chg="mod">
          <ac:chgData name="Verbrugge, Chris (NIH/OD) [C]" userId="d6aa31a2-38b5-4bfa-8747-4f696cc9f53d" providerId="ADAL" clId="{6AF9A75A-CDE0-4005-BB52-D76FC0443FB2}" dt="2024-08-27T16:14:57.687" v="61" actId="164"/>
          <ac:spMkLst>
            <pc:docMk/>
            <pc:sldMk cId="510744884" sldId="2147375060"/>
            <ac:spMk id="33" creationId="{0A03F0F3-5FC4-CD29-B14D-389C495CDDDE}"/>
          </ac:spMkLst>
        </pc:spChg>
        <pc:grpChg chg="add mod">
          <ac:chgData name="Verbrugge, Chris (NIH/OD) [C]" userId="d6aa31a2-38b5-4bfa-8747-4f696cc9f53d" providerId="ADAL" clId="{6AF9A75A-CDE0-4005-BB52-D76FC0443FB2}" dt="2024-08-27T16:14:34.931" v="56" actId="164"/>
          <ac:grpSpMkLst>
            <pc:docMk/>
            <pc:sldMk cId="510744884" sldId="2147375060"/>
            <ac:grpSpMk id="3" creationId="{4D7AE272-034B-2E28-8980-4E88F1B446BC}"/>
          </ac:grpSpMkLst>
        </pc:grpChg>
        <pc:grpChg chg="add mod">
          <ac:chgData name="Verbrugge, Chris (NIH/OD) [C]" userId="d6aa31a2-38b5-4bfa-8747-4f696cc9f53d" providerId="ADAL" clId="{6AF9A75A-CDE0-4005-BB52-D76FC0443FB2}" dt="2024-08-27T16:16:49.412" v="470" actId="962"/>
          <ac:grpSpMkLst>
            <pc:docMk/>
            <pc:sldMk cId="510744884" sldId="2147375060"/>
            <ac:grpSpMk id="5" creationId="{D1C10C1B-1D7F-F18C-B2EB-81C1C1D9D337}"/>
          </ac:grpSpMkLst>
        </pc:grpChg>
        <pc:grpChg chg="add mod">
          <ac:chgData name="Verbrugge, Chris (NIH/OD) [C]" userId="d6aa31a2-38b5-4bfa-8747-4f696cc9f53d" providerId="ADAL" clId="{6AF9A75A-CDE0-4005-BB52-D76FC0443FB2}" dt="2024-08-27T16:17:27.664" v="728" actId="962"/>
          <ac:grpSpMkLst>
            <pc:docMk/>
            <pc:sldMk cId="510744884" sldId="2147375060"/>
            <ac:grpSpMk id="9" creationId="{2A340BC8-29C1-9EE1-4195-3102ABC7260F}"/>
          </ac:grpSpMkLst>
        </pc:grpChg>
        <pc:grpChg chg="add mod ord">
          <ac:chgData name="Verbrugge, Chris (NIH/OD) [C]" userId="d6aa31a2-38b5-4bfa-8747-4f696cc9f53d" providerId="ADAL" clId="{6AF9A75A-CDE0-4005-BB52-D76FC0443FB2}" dt="2024-08-27T16:17:35.059" v="729" actId="13244"/>
          <ac:grpSpMkLst>
            <pc:docMk/>
            <pc:sldMk cId="510744884" sldId="2147375060"/>
            <ac:grpSpMk id="10" creationId="{782610E4-15C8-31DC-8814-BC02DD470937}"/>
          </ac:grpSpMkLst>
        </pc:grpChg>
        <pc:picChg chg="mod">
          <ac:chgData name="Verbrugge, Chris (NIH/OD) [C]" userId="d6aa31a2-38b5-4bfa-8747-4f696cc9f53d" providerId="ADAL" clId="{6AF9A75A-CDE0-4005-BB52-D76FC0443FB2}" dt="2024-08-27T16:15:12.825" v="63" actId="164"/>
          <ac:picMkLst>
            <pc:docMk/>
            <pc:sldMk cId="510744884" sldId="2147375060"/>
            <ac:picMk id="7" creationId="{A606A417-3553-B242-6F7D-089EB05BF370}"/>
          </ac:picMkLst>
        </pc:picChg>
        <pc:picChg chg="mod">
          <ac:chgData name="Verbrugge, Chris (NIH/OD) [C]" userId="d6aa31a2-38b5-4bfa-8747-4f696cc9f53d" providerId="ADAL" clId="{6AF9A75A-CDE0-4005-BB52-D76FC0443FB2}" dt="2024-08-27T16:14:42.797" v="58" actId="164"/>
          <ac:picMkLst>
            <pc:docMk/>
            <pc:sldMk cId="510744884" sldId="2147375060"/>
            <ac:picMk id="21" creationId="{4B37DE2E-A249-2B4A-0036-A06287DF350B}"/>
          </ac:picMkLst>
        </pc:picChg>
        <pc:picChg chg="del">
          <ac:chgData name="Verbrugge, Chris (NIH/OD) [C]" userId="d6aa31a2-38b5-4bfa-8747-4f696cc9f53d" providerId="ADAL" clId="{6AF9A75A-CDE0-4005-BB52-D76FC0443FB2}" dt="2024-08-27T16:10:00.168" v="2" actId="478"/>
          <ac:picMkLst>
            <pc:docMk/>
            <pc:sldMk cId="510744884" sldId="2147375060"/>
            <ac:picMk id="27" creationId="{427F975E-FDC7-0CA4-3812-4F3E13BC646E}"/>
          </ac:picMkLst>
        </pc:picChg>
        <pc:picChg chg="mod">
          <ac:chgData name="Verbrugge, Chris (NIH/OD) [C]" userId="d6aa31a2-38b5-4bfa-8747-4f696cc9f53d" providerId="ADAL" clId="{6AF9A75A-CDE0-4005-BB52-D76FC0443FB2}" dt="2024-08-27T16:14:57.687" v="61" actId="164"/>
          <ac:picMkLst>
            <pc:docMk/>
            <pc:sldMk cId="510744884" sldId="2147375060"/>
            <ac:picMk id="32" creationId="{5CDAFF52-C53A-AA31-9CB7-0EEB92817F37}"/>
          </ac:picMkLst>
        </pc:picChg>
      </pc:sldChg>
      <pc:sldChg chg="addSp delSp modSp mod">
        <pc:chgData name="Verbrugge, Chris (NIH/OD) [C]" userId="d6aa31a2-38b5-4bfa-8747-4f696cc9f53d" providerId="ADAL" clId="{6AF9A75A-CDE0-4005-BB52-D76FC0443FB2}" dt="2024-08-27T16:52:45.715" v="3065" actId="962"/>
        <pc:sldMkLst>
          <pc:docMk/>
          <pc:sldMk cId="2503226870" sldId="2147375061"/>
        </pc:sldMkLst>
        <pc:spChg chg="add mod">
          <ac:chgData name="Verbrugge, Chris (NIH/OD) [C]" userId="d6aa31a2-38b5-4bfa-8747-4f696cc9f53d" providerId="ADAL" clId="{6AF9A75A-CDE0-4005-BB52-D76FC0443FB2}" dt="2024-08-27T16:52:31.652" v="3063" actId="12788"/>
          <ac:spMkLst>
            <pc:docMk/>
            <pc:sldMk cId="2503226870" sldId="2147375061"/>
            <ac:spMk id="2" creationId="{37B3E636-9D76-3CE7-83D5-8278DD3E2D85}"/>
          </ac:spMkLst>
        </pc:spChg>
        <pc:spChg chg="mod topLvl">
          <ac:chgData name="Verbrugge, Chris (NIH/OD) [C]" userId="d6aa31a2-38b5-4bfa-8747-4f696cc9f53d" providerId="ADAL" clId="{6AF9A75A-CDE0-4005-BB52-D76FC0443FB2}" dt="2024-08-27T16:52:45.715" v="3065" actId="962"/>
          <ac:spMkLst>
            <pc:docMk/>
            <pc:sldMk cId="2503226870" sldId="2147375061"/>
            <ac:spMk id="10" creationId="{43A2DB94-9173-2423-A59A-0FE6BED060CF}"/>
          </ac:spMkLst>
        </pc:spChg>
        <pc:spChg chg="mod topLvl">
          <ac:chgData name="Verbrugge, Chris (NIH/OD) [C]" userId="d6aa31a2-38b5-4bfa-8747-4f696cc9f53d" providerId="ADAL" clId="{6AF9A75A-CDE0-4005-BB52-D76FC0443FB2}" dt="2024-08-27T16:52:39.228" v="3064" actId="33553"/>
          <ac:spMkLst>
            <pc:docMk/>
            <pc:sldMk cId="2503226870" sldId="2147375061"/>
            <ac:spMk id="11" creationId="{45310EE2-8A9F-EC19-6190-7D7930743419}"/>
          </ac:spMkLst>
        </pc:spChg>
        <pc:grpChg chg="del">
          <ac:chgData name="Verbrugge, Chris (NIH/OD) [C]" userId="d6aa31a2-38b5-4bfa-8747-4f696cc9f53d" providerId="ADAL" clId="{6AF9A75A-CDE0-4005-BB52-D76FC0443FB2}" dt="2024-08-27T16:52:01.467" v="3048" actId="165"/>
          <ac:grpSpMkLst>
            <pc:docMk/>
            <pc:sldMk cId="2503226870" sldId="2147375061"/>
            <ac:grpSpMk id="12" creationId="{EFE44C48-064B-6A7F-45EC-24BF05A64A60}"/>
          </ac:grpSpMkLst>
        </pc:grpChg>
        <pc:picChg chg="del">
          <ac:chgData name="Verbrugge, Chris (NIH/OD) [C]" userId="d6aa31a2-38b5-4bfa-8747-4f696cc9f53d" providerId="ADAL" clId="{6AF9A75A-CDE0-4005-BB52-D76FC0443FB2}" dt="2024-08-27T16:11:23.328" v="24" actId="478"/>
          <ac:picMkLst>
            <pc:docMk/>
            <pc:sldMk cId="2503226870" sldId="2147375061"/>
            <ac:picMk id="54" creationId="{F93B34C7-8CFA-B964-0CFD-F97DC617A430}"/>
          </ac:picMkLst>
        </pc:picChg>
      </pc:sldChg>
      <pc:sldChg chg="delSp modSp mod">
        <pc:chgData name="Verbrugge, Chris (NIH/OD) [C]" userId="d6aa31a2-38b5-4bfa-8747-4f696cc9f53d" providerId="ADAL" clId="{6AF9A75A-CDE0-4005-BB52-D76FC0443FB2}" dt="2024-08-27T16:47:05.809" v="2938" actId="478"/>
        <pc:sldMkLst>
          <pc:docMk/>
          <pc:sldMk cId="2988681950" sldId="2147375062"/>
        </pc:sldMkLst>
        <pc:spChg chg="mod">
          <ac:chgData name="Verbrugge, Chris (NIH/OD) [C]" userId="d6aa31a2-38b5-4bfa-8747-4f696cc9f53d" providerId="ADAL" clId="{6AF9A75A-CDE0-4005-BB52-D76FC0443FB2}" dt="2024-08-27T16:46:47.981" v="2894" actId="20577"/>
          <ac:spMkLst>
            <pc:docMk/>
            <pc:sldMk cId="2988681950" sldId="2147375062"/>
            <ac:spMk id="2" creationId="{00000000-0000-0000-0000-000000000000}"/>
          </ac:spMkLst>
        </pc:spChg>
        <pc:spChg chg="mod">
          <ac:chgData name="Verbrugge, Chris (NIH/OD) [C]" userId="d6aa31a2-38b5-4bfa-8747-4f696cc9f53d" providerId="ADAL" clId="{6AF9A75A-CDE0-4005-BB52-D76FC0443FB2}" dt="2024-08-27T16:47:01.713" v="2937" actId="1035"/>
          <ac:spMkLst>
            <pc:docMk/>
            <pc:sldMk cId="2988681950" sldId="2147375062"/>
            <ac:spMk id="3" creationId="{372A77C7-5C18-48A3-4C63-ECE9F45CC8A8}"/>
          </ac:spMkLst>
        </pc:spChg>
        <pc:spChg chg="del">
          <ac:chgData name="Verbrugge, Chris (NIH/OD) [C]" userId="d6aa31a2-38b5-4bfa-8747-4f696cc9f53d" providerId="ADAL" clId="{6AF9A75A-CDE0-4005-BB52-D76FC0443FB2}" dt="2024-08-27T16:47:05.809" v="2938" actId="478"/>
          <ac:spMkLst>
            <pc:docMk/>
            <pc:sldMk cId="2988681950" sldId="2147375062"/>
            <ac:spMk id="5" creationId="{445BA1E9-EA08-03F2-6F81-C1DA65FCF193}"/>
          </ac:spMkLst>
        </pc:spChg>
        <pc:picChg chg="del">
          <ac:chgData name="Verbrugge, Chris (NIH/OD) [C]" userId="d6aa31a2-38b5-4bfa-8747-4f696cc9f53d" providerId="ADAL" clId="{6AF9A75A-CDE0-4005-BB52-D76FC0443FB2}" dt="2024-08-27T16:11:19.373" v="23" actId="478"/>
          <ac:picMkLst>
            <pc:docMk/>
            <pc:sldMk cId="2988681950" sldId="2147375062"/>
            <ac:picMk id="54" creationId="{F93B34C7-8CFA-B964-0CFD-F97DC617A430}"/>
          </ac:picMkLst>
        </pc:picChg>
      </pc:sldChg>
      <pc:sldMasterChg chg="addSp modSp">
        <pc:chgData name="Verbrugge, Chris (NIH/OD) [C]" userId="d6aa31a2-38b5-4bfa-8747-4f696cc9f53d" providerId="ADAL" clId="{6AF9A75A-CDE0-4005-BB52-D76FC0443FB2}" dt="2024-08-27T16:09:52.012" v="0"/>
        <pc:sldMasterMkLst>
          <pc:docMk/>
          <pc:sldMasterMk cId="2874577311" sldId="2147483778"/>
        </pc:sldMasterMkLst>
        <pc:picChg chg="add mod">
          <ac:chgData name="Verbrugge, Chris (NIH/OD) [C]" userId="d6aa31a2-38b5-4bfa-8747-4f696cc9f53d" providerId="ADAL" clId="{6AF9A75A-CDE0-4005-BB52-D76FC0443FB2}" dt="2024-08-27T16:09:52.012" v="0"/>
          <ac:picMkLst>
            <pc:docMk/>
            <pc:sldMasterMk cId="2874577311" sldId="2147483778"/>
            <ac:picMk id="11" creationId="{A559A943-980F-8438-6421-2059B4B9C949}"/>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B23BA7-8D21-42CA-AF28-71A667805A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29934D-4C66-426D-936A-E1FAB98958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70F2AF-7AE8-4DE8-A7D7-6FD7C664D6C4}" type="datetimeFigureOut">
              <a:rPr lang="en-US" smtClean="0"/>
              <a:t>8/27/2024</a:t>
            </a:fld>
            <a:endParaRPr lang="en-US"/>
          </a:p>
        </p:txBody>
      </p:sp>
      <p:sp>
        <p:nvSpPr>
          <p:cNvPr id="4" name="Footer Placeholder 3">
            <a:extLst>
              <a:ext uri="{FF2B5EF4-FFF2-40B4-BE49-F238E27FC236}">
                <a16:creationId xmlns:a16="http://schemas.microsoft.com/office/drawing/2014/main" id="{7FEC6BDB-7D59-4D81-9414-5DC3B14FDE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F3CE23-6E72-4F62-8D88-2BAE6D12AA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E5470F-0E82-4F78-AC7F-C29E597C6B2D}" type="slidenum">
              <a:rPr lang="en-US" smtClean="0"/>
              <a:t>‹#›</a:t>
            </a:fld>
            <a:endParaRPr lang="en-US"/>
          </a:p>
        </p:txBody>
      </p:sp>
    </p:spTree>
    <p:extLst>
      <p:ext uri="{BB962C8B-B14F-4D97-AF65-F5344CB8AC3E}">
        <p14:creationId xmlns:p14="http://schemas.microsoft.com/office/powerpoint/2010/main" val="1917965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A1E8C-04C8-4362-AEC3-724A1921FF97}"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217D6-260D-405D-B6B6-1850A957C7D3}" type="slidenum">
              <a:rPr lang="en-US" smtClean="0"/>
              <a:t>‹#›</a:t>
            </a:fld>
            <a:endParaRPr lang="en-US"/>
          </a:p>
        </p:txBody>
      </p:sp>
    </p:spTree>
    <p:extLst>
      <p:ext uri="{BB962C8B-B14F-4D97-AF65-F5344CB8AC3E}">
        <p14:creationId xmlns:p14="http://schemas.microsoft.com/office/powerpoint/2010/main" val="236927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a:t>
            </a:fld>
            <a:endParaRPr lang="en-US"/>
          </a:p>
        </p:txBody>
      </p:sp>
    </p:spTree>
    <p:extLst>
      <p:ext uri="{BB962C8B-B14F-4D97-AF65-F5344CB8AC3E}">
        <p14:creationId xmlns:p14="http://schemas.microsoft.com/office/powerpoint/2010/main" val="22142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Sheila’s slide</a:t>
            </a:r>
          </a:p>
        </p:txBody>
      </p:sp>
      <p:sp>
        <p:nvSpPr>
          <p:cNvPr id="4" name="Slide Number Placeholder 3"/>
          <p:cNvSpPr>
            <a:spLocks noGrp="1"/>
          </p:cNvSpPr>
          <p:nvPr>
            <p:ph type="sldNum" sz="quarter" idx="5"/>
          </p:nvPr>
        </p:nvSpPr>
        <p:spPr/>
        <p:txBody>
          <a:bodyPr/>
          <a:lstStyle/>
          <a:p>
            <a:fld id="{9BB217D6-260D-405D-B6B6-1850A957C7D3}" type="slidenum">
              <a:rPr lang="en-US" smtClean="0"/>
              <a:t>10</a:t>
            </a:fld>
            <a:endParaRPr lang="en-US"/>
          </a:p>
        </p:txBody>
      </p:sp>
    </p:spTree>
    <p:extLst>
      <p:ext uri="{BB962C8B-B14F-4D97-AF65-F5344CB8AC3E}">
        <p14:creationId xmlns:p14="http://schemas.microsoft.com/office/powerpoint/2010/main" val="149761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Amber’s slide</a:t>
            </a:r>
          </a:p>
        </p:txBody>
      </p:sp>
      <p:sp>
        <p:nvSpPr>
          <p:cNvPr id="4" name="Slide Number Placeholder 3"/>
          <p:cNvSpPr>
            <a:spLocks noGrp="1"/>
          </p:cNvSpPr>
          <p:nvPr>
            <p:ph type="sldNum" sz="quarter" idx="5"/>
          </p:nvPr>
        </p:nvSpPr>
        <p:spPr/>
        <p:txBody>
          <a:bodyPr/>
          <a:lstStyle/>
          <a:p>
            <a:fld id="{9BB217D6-260D-405D-B6B6-1850A957C7D3}" type="slidenum">
              <a:rPr lang="en-US" smtClean="0"/>
              <a:t>12</a:t>
            </a:fld>
            <a:endParaRPr lang="en-US"/>
          </a:p>
        </p:txBody>
      </p:sp>
    </p:spTree>
    <p:extLst>
      <p:ext uri="{BB962C8B-B14F-4D97-AF65-F5344CB8AC3E}">
        <p14:creationId xmlns:p14="http://schemas.microsoft.com/office/powerpoint/2010/main" val="25098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Amber’s slides</a:t>
            </a:r>
          </a:p>
        </p:txBody>
      </p:sp>
      <p:sp>
        <p:nvSpPr>
          <p:cNvPr id="4" name="Slide Number Placeholder 3"/>
          <p:cNvSpPr>
            <a:spLocks noGrp="1"/>
          </p:cNvSpPr>
          <p:nvPr>
            <p:ph type="sldNum" sz="quarter" idx="5"/>
          </p:nvPr>
        </p:nvSpPr>
        <p:spPr/>
        <p:txBody>
          <a:bodyPr/>
          <a:lstStyle/>
          <a:p>
            <a:fld id="{9BB217D6-260D-405D-B6B6-1850A957C7D3}" type="slidenum">
              <a:rPr lang="en-US" smtClean="0"/>
              <a:t>13</a:t>
            </a:fld>
            <a:endParaRPr lang="en-US"/>
          </a:p>
        </p:txBody>
      </p:sp>
    </p:spTree>
    <p:extLst>
      <p:ext uri="{BB962C8B-B14F-4D97-AF65-F5344CB8AC3E}">
        <p14:creationId xmlns:p14="http://schemas.microsoft.com/office/powerpoint/2010/main" val="4003847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Amber’s slide</a:t>
            </a:r>
          </a:p>
        </p:txBody>
      </p:sp>
      <p:sp>
        <p:nvSpPr>
          <p:cNvPr id="4" name="Slide Number Placeholder 3"/>
          <p:cNvSpPr>
            <a:spLocks noGrp="1"/>
          </p:cNvSpPr>
          <p:nvPr>
            <p:ph type="sldNum" sz="quarter" idx="5"/>
          </p:nvPr>
        </p:nvSpPr>
        <p:spPr/>
        <p:txBody>
          <a:bodyPr/>
          <a:lstStyle/>
          <a:p>
            <a:fld id="{9BB217D6-260D-405D-B6B6-1850A957C7D3}" type="slidenum">
              <a:rPr lang="en-US" smtClean="0"/>
              <a:t>14</a:t>
            </a:fld>
            <a:endParaRPr lang="en-US"/>
          </a:p>
        </p:txBody>
      </p:sp>
    </p:spTree>
    <p:extLst>
      <p:ext uri="{BB962C8B-B14F-4D97-AF65-F5344CB8AC3E}">
        <p14:creationId xmlns:p14="http://schemas.microsoft.com/office/powerpoint/2010/main" val="82247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will touch on meals/recipe ideas that are good for your microbiome in the next section.</a:t>
            </a:r>
          </a:p>
        </p:txBody>
      </p:sp>
      <p:sp>
        <p:nvSpPr>
          <p:cNvPr id="4" name="Slide Number Placeholder 3"/>
          <p:cNvSpPr>
            <a:spLocks noGrp="1"/>
          </p:cNvSpPr>
          <p:nvPr>
            <p:ph type="sldNum" sz="quarter" idx="5"/>
          </p:nvPr>
        </p:nvSpPr>
        <p:spPr/>
        <p:txBody>
          <a:bodyPr/>
          <a:lstStyle/>
          <a:p>
            <a:fld id="{9BB217D6-260D-405D-B6B6-1850A957C7D3}" type="slidenum">
              <a:rPr lang="en-US" smtClean="0"/>
              <a:t>15</a:t>
            </a:fld>
            <a:endParaRPr lang="en-US"/>
          </a:p>
        </p:txBody>
      </p:sp>
    </p:spTree>
    <p:extLst>
      <p:ext uri="{BB962C8B-B14F-4D97-AF65-F5344CB8AC3E}">
        <p14:creationId xmlns:p14="http://schemas.microsoft.com/office/powerpoint/2010/main" val="424344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Amber’s slide</a:t>
            </a:r>
          </a:p>
        </p:txBody>
      </p:sp>
      <p:sp>
        <p:nvSpPr>
          <p:cNvPr id="4" name="Slide Number Placeholder 3"/>
          <p:cNvSpPr>
            <a:spLocks noGrp="1"/>
          </p:cNvSpPr>
          <p:nvPr>
            <p:ph type="sldNum" sz="quarter" idx="5"/>
          </p:nvPr>
        </p:nvSpPr>
        <p:spPr/>
        <p:txBody>
          <a:bodyPr/>
          <a:lstStyle/>
          <a:p>
            <a:fld id="{9BB217D6-260D-405D-B6B6-1850A957C7D3}" type="slidenum">
              <a:rPr lang="en-US" smtClean="0"/>
              <a:t>17</a:t>
            </a:fld>
            <a:endParaRPr lang="en-US"/>
          </a:p>
        </p:txBody>
      </p:sp>
    </p:spTree>
    <p:extLst>
      <p:ext uri="{BB962C8B-B14F-4D97-AF65-F5344CB8AC3E}">
        <p14:creationId xmlns:p14="http://schemas.microsoft.com/office/powerpoint/2010/main" val="316785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don’t need to prep full meals! </a:t>
            </a:r>
          </a:p>
        </p:txBody>
      </p:sp>
      <p:sp>
        <p:nvSpPr>
          <p:cNvPr id="4" name="Slide Number Placeholder 3"/>
          <p:cNvSpPr>
            <a:spLocks noGrp="1"/>
          </p:cNvSpPr>
          <p:nvPr>
            <p:ph type="sldNum" sz="quarter" idx="5"/>
          </p:nvPr>
        </p:nvSpPr>
        <p:spPr/>
        <p:txBody>
          <a:bodyPr/>
          <a:lstStyle/>
          <a:p>
            <a:fld id="{9BB217D6-260D-405D-B6B6-1850A957C7D3}" type="slidenum">
              <a:rPr lang="en-US" smtClean="0"/>
              <a:t>18</a:t>
            </a:fld>
            <a:endParaRPr lang="en-US"/>
          </a:p>
        </p:txBody>
      </p:sp>
    </p:spTree>
    <p:extLst>
      <p:ext uri="{BB962C8B-B14F-4D97-AF65-F5344CB8AC3E}">
        <p14:creationId xmlns:p14="http://schemas.microsoft.com/office/powerpoint/2010/main" val="135381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fiber, legumes, beans, brown rice, lean meats.</a:t>
            </a:r>
          </a:p>
        </p:txBody>
      </p:sp>
      <p:sp>
        <p:nvSpPr>
          <p:cNvPr id="4" name="Slide Number Placeholder 3"/>
          <p:cNvSpPr>
            <a:spLocks noGrp="1"/>
          </p:cNvSpPr>
          <p:nvPr>
            <p:ph type="sldNum" sz="quarter" idx="5"/>
          </p:nvPr>
        </p:nvSpPr>
        <p:spPr/>
        <p:txBody>
          <a:bodyPr/>
          <a:lstStyle/>
          <a:p>
            <a:fld id="{9BB217D6-260D-405D-B6B6-1850A957C7D3}" type="slidenum">
              <a:rPr lang="en-US" smtClean="0"/>
              <a:t>19</a:t>
            </a:fld>
            <a:endParaRPr lang="en-US"/>
          </a:p>
        </p:txBody>
      </p:sp>
    </p:spTree>
    <p:extLst>
      <p:ext uri="{BB962C8B-B14F-4D97-AF65-F5344CB8AC3E}">
        <p14:creationId xmlns:p14="http://schemas.microsoft.com/office/powerpoint/2010/main" val="31542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20</a:t>
            </a:fld>
            <a:endParaRPr lang="en-US"/>
          </a:p>
        </p:txBody>
      </p:sp>
    </p:spTree>
    <p:extLst>
      <p:ext uri="{BB962C8B-B14F-4D97-AF65-F5344CB8AC3E}">
        <p14:creationId xmlns:p14="http://schemas.microsoft.com/office/powerpoint/2010/main" val="1096344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https://www.hsph.harvard.edu/news/hsph-in-the-news/the-importance-of-hydration/ </a:t>
            </a:r>
          </a:p>
          <a:p>
            <a:endParaRPr lang="en-US" dirty="0"/>
          </a:p>
          <a:p>
            <a:r>
              <a:rPr lang="en-US" b="1" dirty="0"/>
              <a:t>Harvard states the importance of hydration:</a:t>
            </a:r>
          </a:p>
          <a:p>
            <a:pPr marL="171450" indent="-171450">
              <a:buFont typeface="Arial" panose="020B0604020202020204" pitchFamily="34" charset="0"/>
              <a:buChar char="•"/>
            </a:pPr>
            <a:r>
              <a:rPr lang="en-US" dirty="0"/>
              <a:t>Fluid balance</a:t>
            </a:r>
          </a:p>
          <a:p>
            <a:pPr marL="171450" indent="-171450">
              <a:buFont typeface="Arial" panose="020B0604020202020204" pitchFamily="34" charset="0"/>
              <a:buChar char="•"/>
            </a:pPr>
            <a:r>
              <a:rPr lang="en-US" dirty="0"/>
              <a:t>Combat fatigue</a:t>
            </a:r>
          </a:p>
          <a:p>
            <a:pPr marL="171450" indent="-171450">
              <a:buFont typeface="Arial" panose="020B0604020202020204" pitchFamily="34" charset="0"/>
              <a:buChar char="•"/>
            </a:pPr>
            <a:r>
              <a:rPr lang="en-US" dirty="0"/>
              <a:t>Clearer skin</a:t>
            </a:r>
          </a:p>
          <a:p>
            <a:pPr marL="171450" indent="-171450">
              <a:buFont typeface="Arial" panose="020B0604020202020204" pitchFamily="34" charset="0"/>
              <a:buChar char="•"/>
            </a:pPr>
            <a:r>
              <a:rPr lang="en-US" dirty="0"/>
              <a:t>Normalizes the blood</a:t>
            </a:r>
          </a:p>
          <a:p>
            <a:pPr marL="171450" indent="-171450">
              <a:buFont typeface="Arial" panose="020B0604020202020204" pitchFamily="34" charset="0"/>
              <a:buChar char="•"/>
            </a:pPr>
            <a:r>
              <a:rPr lang="en-US" dirty="0"/>
              <a:t>Controls calories</a:t>
            </a:r>
          </a:p>
          <a:p>
            <a:pPr marL="171450" indent="-171450">
              <a:buFont typeface="Arial" panose="020B0604020202020204" pitchFamily="34" charset="0"/>
              <a:buChar char="•"/>
            </a:pPr>
            <a:r>
              <a:rPr lang="en-US" dirty="0"/>
              <a:t>Brain booster </a:t>
            </a:r>
          </a:p>
          <a:p>
            <a:pPr marL="171450" indent="-171450">
              <a:buFont typeface="Arial" panose="020B0604020202020204" pitchFamily="34" charset="0"/>
              <a:buChar char="•"/>
            </a:pPr>
            <a:r>
              <a:rPr lang="en-US" dirty="0"/>
              <a:t>Greases the joints</a:t>
            </a:r>
          </a:p>
          <a:p>
            <a:pPr marL="171450" indent="-171450">
              <a:buFont typeface="Arial" panose="020B0604020202020204" pitchFamily="34" charset="0"/>
              <a:buChar char="•"/>
            </a:pPr>
            <a:r>
              <a:rPr lang="en-US" dirty="0"/>
              <a:t>Removes toxins</a:t>
            </a:r>
          </a:p>
          <a:p>
            <a:pPr marL="171450" indent="-171450">
              <a:buFont typeface="Arial" panose="020B0604020202020204" pitchFamily="34" charset="0"/>
              <a:buChar char="•"/>
            </a:pPr>
            <a:r>
              <a:rPr lang="en-US" dirty="0"/>
              <a:t>Boosts productivity</a:t>
            </a:r>
          </a:p>
          <a:p>
            <a:pPr marL="171450" indent="-171450">
              <a:buFont typeface="Arial" panose="020B0604020202020204" pitchFamily="34" charset="0"/>
              <a:buChar char="•"/>
            </a:pPr>
            <a:r>
              <a:rPr lang="en-US" dirty="0"/>
              <a:t>Is muscle fuel for movement of all kinds, even walking, standing, etc.</a:t>
            </a:r>
          </a:p>
        </p:txBody>
      </p:sp>
      <p:sp>
        <p:nvSpPr>
          <p:cNvPr id="4" name="Slide Number Placeholder 3"/>
          <p:cNvSpPr>
            <a:spLocks noGrp="1"/>
          </p:cNvSpPr>
          <p:nvPr>
            <p:ph type="sldNum" sz="quarter" idx="5"/>
          </p:nvPr>
        </p:nvSpPr>
        <p:spPr/>
        <p:txBody>
          <a:bodyPr/>
          <a:lstStyle/>
          <a:p>
            <a:fld id="{9BB217D6-260D-405D-B6B6-1850A957C7D3}" type="slidenum">
              <a:rPr lang="en-US" smtClean="0"/>
              <a:t>21</a:t>
            </a:fld>
            <a:endParaRPr lang="en-US"/>
          </a:p>
        </p:txBody>
      </p:sp>
    </p:spTree>
    <p:extLst>
      <p:ext uri="{BB962C8B-B14F-4D97-AF65-F5344CB8AC3E}">
        <p14:creationId xmlns:p14="http://schemas.microsoft.com/office/powerpoint/2010/main" val="124839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a:t>
            </a:fld>
            <a:endParaRPr lang="en-US"/>
          </a:p>
        </p:txBody>
      </p:sp>
    </p:spTree>
    <p:extLst>
      <p:ext uri="{BB962C8B-B14F-4D97-AF65-F5344CB8AC3E}">
        <p14:creationId xmlns:p14="http://schemas.microsoft.com/office/powerpoint/2010/main" val="250831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22</a:t>
            </a:fld>
            <a:endParaRPr lang="en-US"/>
          </a:p>
        </p:txBody>
      </p:sp>
    </p:spTree>
    <p:extLst>
      <p:ext uri="{BB962C8B-B14F-4D97-AF65-F5344CB8AC3E}">
        <p14:creationId xmlns:p14="http://schemas.microsoft.com/office/powerpoint/2010/main" val="752546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23</a:t>
            </a:fld>
            <a:endParaRPr lang="en-US"/>
          </a:p>
        </p:txBody>
      </p:sp>
    </p:spTree>
    <p:extLst>
      <p:ext uri="{BB962C8B-B14F-4D97-AF65-F5344CB8AC3E}">
        <p14:creationId xmlns:p14="http://schemas.microsoft.com/office/powerpoint/2010/main" val="2390560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recipes by the end of the workshop: https://docs.google.com/spreadsheets/d/1EnKLGz5WNlyLYE3KynN-fifV91a2B1kMAV7VaIrBEiw/edit?usp=sharing </a:t>
            </a:r>
          </a:p>
        </p:txBody>
      </p:sp>
      <p:sp>
        <p:nvSpPr>
          <p:cNvPr id="4" name="Slide Number Placeholder 3"/>
          <p:cNvSpPr>
            <a:spLocks noGrp="1"/>
          </p:cNvSpPr>
          <p:nvPr>
            <p:ph type="sldNum" sz="quarter" idx="5"/>
          </p:nvPr>
        </p:nvSpPr>
        <p:spPr/>
        <p:txBody>
          <a:bodyPr/>
          <a:lstStyle/>
          <a:p>
            <a:fld id="{9BB217D6-260D-405D-B6B6-1850A957C7D3}" type="slidenum">
              <a:rPr lang="en-US" smtClean="0"/>
              <a:t>24</a:t>
            </a:fld>
            <a:endParaRPr lang="en-US"/>
          </a:p>
        </p:txBody>
      </p:sp>
    </p:spTree>
    <p:extLst>
      <p:ext uri="{BB962C8B-B14F-4D97-AF65-F5344CB8AC3E}">
        <p14:creationId xmlns:p14="http://schemas.microsoft.com/office/powerpoint/2010/main" val="3988785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B4453-30BB-4AD3-8E47-8D90C09043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1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3</a:t>
            </a:fld>
            <a:endParaRPr lang="en-US"/>
          </a:p>
        </p:txBody>
      </p:sp>
    </p:spTree>
    <p:extLst>
      <p:ext uri="{BB962C8B-B14F-4D97-AF65-F5344CB8AC3E}">
        <p14:creationId xmlns:p14="http://schemas.microsoft.com/office/powerpoint/2010/main" val="16859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Google link, share recipe by the end of the workshop: https://docs.google.com/spreadsheets/d/1EnKLGz5WNlyLYE3KynN-fifV91a2B1kMAV7VaIrBEiw/edit?usp=sharing </a:t>
            </a:r>
          </a:p>
        </p:txBody>
      </p:sp>
      <p:sp>
        <p:nvSpPr>
          <p:cNvPr id="4" name="Slide Number Placeholder 3"/>
          <p:cNvSpPr>
            <a:spLocks noGrp="1"/>
          </p:cNvSpPr>
          <p:nvPr>
            <p:ph type="sldNum" sz="quarter" idx="5"/>
          </p:nvPr>
        </p:nvSpPr>
        <p:spPr/>
        <p:txBody>
          <a:bodyPr/>
          <a:lstStyle/>
          <a:p>
            <a:fld id="{9BB217D6-260D-405D-B6B6-1850A957C7D3}" type="slidenum">
              <a:rPr lang="en-US" smtClean="0"/>
              <a:t>4</a:t>
            </a:fld>
            <a:endParaRPr lang="en-US"/>
          </a:p>
        </p:txBody>
      </p:sp>
    </p:spTree>
    <p:extLst>
      <p:ext uri="{BB962C8B-B14F-4D97-AF65-F5344CB8AC3E}">
        <p14:creationId xmlns:p14="http://schemas.microsoft.com/office/powerpoint/2010/main" val="2062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5</a:t>
            </a:fld>
            <a:endParaRPr lang="en-US"/>
          </a:p>
        </p:txBody>
      </p:sp>
    </p:spTree>
    <p:extLst>
      <p:ext uri="{BB962C8B-B14F-4D97-AF65-F5344CB8AC3E}">
        <p14:creationId xmlns:p14="http://schemas.microsoft.com/office/powerpoint/2010/main" val="146264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Sheila’s slides</a:t>
            </a:r>
          </a:p>
        </p:txBody>
      </p:sp>
      <p:sp>
        <p:nvSpPr>
          <p:cNvPr id="4" name="Slide Number Placeholder 3"/>
          <p:cNvSpPr>
            <a:spLocks noGrp="1"/>
          </p:cNvSpPr>
          <p:nvPr>
            <p:ph type="sldNum" sz="quarter" idx="5"/>
          </p:nvPr>
        </p:nvSpPr>
        <p:spPr/>
        <p:txBody>
          <a:bodyPr/>
          <a:lstStyle/>
          <a:p>
            <a:fld id="{9BB217D6-260D-405D-B6B6-1850A957C7D3}" type="slidenum">
              <a:rPr lang="en-US" smtClean="0"/>
              <a:t>6</a:t>
            </a:fld>
            <a:endParaRPr lang="en-US"/>
          </a:p>
        </p:txBody>
      </p:sp>
    </p:spTree>
    <p:extLst>
      <p:ext uri="{BB962C8B-B14F-4D97-AF65-F5344CB8AC3E}">
        <p14:creationId xmlns:p14="http://schemas.microsoft.com/office/powerpoint/2010/main" val="2371669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7</a:t>
            </a:fld>
            <a:endParaRPr lang="en-US"/>
          </a:p>
        </p:txBody>
      </p:sp>
    </p:spTree>
    <p:extLst>
      <p:ext uri="{BB962C8B-B14F-4D97-AF65-F5344CB8AC3E}">
        <p14:creationId xmlns:p14="http://schemas.microsoft.com/office/powerpoint/2010/main" val="11462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Sheila’s slide</a:t>
            </a:r>
          </a:p>
        </p:txBody>
      </p:sp>
      <p:sp>
        <p:nvSpPr>
          <p:cNvPr id="4" name="Slide Number Placeholder 3"/>
          <p:cNvSpPr>
            <a:spLocks noGrp="1"/>
          </p:cNvSpPr>
          <p:nvPr>
            <p:ph type="sldNum" sz="quarter" idx="5"/>
          </p:nvPr>
        </p:nvSpPr>
        <p:spPr/>
        <p:txBody>
          <a:bodyPr/>
          <a:lstStyle/>
          <a:p>
            <a:fld id="{9BB217D6-260D-405D-B6B6-1850A957C7D3}" type="slidenum">
              <a:rPr lang="en-US" smtClean="0"/>
              <a:t>8</a:t>
            </a:fld>
            <a:endParaRPr lang="en-US"/>
          </a:p>
        </p:txBody>
      </p:sp>
    </p:spTree>
    <p:extLst>
      <p:ext uri="{BB962C8B-B14F-4D97-AF65-F5344CB8AC3E}">
        <p14:creationId xmlns:p14="http://schemas.microsoft.com/office/powerpoint/2010/main" val="161085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9</a:t>
            </a:fld>
            <a:endParaRPr lang="en-US"/>
          </a:p>
        </p:txBody>
      </p:sp>
    </p:spTree>
    <p:extLst>
      <p:ext uri="{BB962C8B-B14F-4D97-AF65-F5344CB8AC3E}">
        <p14:creationId xmlns:p14="http://schemas.microsoft.com/office/powerpoint/2010/main" val="216647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sz="2400" b="1" i="0">
                <a:solidFill>
                  <a:srgbClr val="F1F1F1"/>
                </a:solidFill>
                <a:latin typeface="Arial"/>
                <a:cs typeface="Arial"/>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508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227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031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681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649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1F1F1"/>
          </a:solidFill>
        </p:spPr>
        <p:txBody>
          <a:bodyPr wrap="square" lIns="0" tIns="0" rIns="0" bIns="0" rtlCol="0"/>
          <a:lstStyle/>
          <a:p>
            <a:endParaRPr sz="1800"/>
          </a:p>
        </p:txBody>
      </p:sp>
      <p:sp>
        <p:nvSpPr>
          <p:cNvPr id="7" name="Rectangle 6">
            <a:extLst>
              <a:ext uri="{FF2B5EF4-FFF2-40B4-BE49-F238E27FC236}">
                <a16:creationId xmlns:a16="http://schemas.microsoft.com/office/drawing/2014/main" id="{B6E8DD53-AA04-6F00-4063-9138324E4486}"/>
              </a:ext>
            </a:extLst>
          </p:cNvPr>
          <p:cNvSpPr/>
          <p:nvPr userDrawn="1"/>
        </p:nvSpPr>
        <p:spPr>
          <a:xfrm>
            <a:off x="1" y="6248400"/>
            <a:ext cx="12190985"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bg object 17"/>
          <p:cNvPicPr/>
          <p:nvPr/>
        </p:nvPicPr>
        <p:blipFill>
          <a:blip r:embed="rId7" cstate="print"/>
          <a:stretch>
            <a:fillRect/>
          </a:stretch>
        </p:blipFill>
        <p:spPr>
          <a:xfrm>
            <a:off x="0" y="838201"/>
            <a:ext cx="12193016" cy="70103"/>
          </a:xfrm>
          <a:prstGeom prst="rect">
            <a:avLst/>
          </a:prstGeom>
        </p:spPr>
      </p:pic>
      <p:sp>
        <p:nvSpPr>
          <p:cNvPr id="18" name="bg object 18"/>
          <p:cNvSpPr/>
          <p:nvPr/>
        </p:nvSpPr>
        <p:spPr>
          <a:xfrm>
            <a:off x="0" y="0"/>
            <a:ext cx="12192000" cy="838200"/>
          </a:xfrm>
          <a:custGeom>
            <a:avLst/>
            <a:gdLst/>
            <a:ahLst/>
            <a:cxnLst/>
            <a:rect l="l" t="t" r="r" b="b"/>
            <a:pathLst>
              <a:path w="9144000" h="838200">
                <a:moveTo>
                  <a:pt x="9144000" y="0"/>
                </a:moveTo>
                <a:lnTo>
                  <a:pt x="0" y="0"/>
                </a:lnTo>
                <a:lnTo>
                  <a:pt x="0" y="838200"/>
                </a:lnTo>
                <a:lnTo>
                  <a:pt x="9144000" y="838200"/>
                </a:lnTo>
                <a:lnTo>
                  <a:pt x="9144000" y="0"/>
                </a:lnTo>
                <a:close/>
              </a:path>
            </a:pathLst>
          </a:custGeom>
          <a:solidFill>
            <a:srgbClr val="1F5489"/>
          </a:solidFill>
        </p:spPr>
        <p:txBody>
          <a:bodyPr wrap="square" lIns="0" tIns="0" rIns="0" bIns="0" rtlCol="0"/>
          <a:lstStyle/>
          <a:p>
            <a:endParaRPr sz="1800"/>
          </a:p>
        </p:txBody>
      </p:sp>
      <p:sp>
        <p:nvSpPr>
          <p:cNvPr id="19" name="bg object 19"/>
          <p:cNvSpPr/>
          <p:nvPr/>
        </p:nvSpPr>
        <p:spPr>
          <a:xfrm>
            <a:off x="0" y="0"/>
            <a:ext cx="12192000" cy="838200"/>
          </a:xfrm>
          <a:custGeom>
            <a:avLst/>
            <a:gdLst/>
            <a:ahLst/>
            <a:cxnLst/>
            <a:rect l="l" t="t" r="r" b="b"/>
            <a:pathLst>
              <a:path w="9144000" h="838200">
                <a:moveTo>
                  <a:pt x="0" y="0"/>
                </a:moveTo>
                <a:lnTo>
                  <a:pt x="9144000" y="0"/>
                </a:lnTo>
                <a:lnTo>
                  <a:pt x="9144000" y="838200"/>
                </a:lnTo>
                <a:lnTo>
                  <a:pt x="0" y="838200"/>
                </a:lnTo>
                <a:lnTo>
                  <a:pt x="0" y="0"/>
                </a:lnTo>
                <a:close/>
              </a:path>
            </a:pathLst>
          </a:custGeom>
          <a:ln w="9525">
            <a:solidFill>
              <a:srgbClr val="005494"/>
            </a:solidFill>
          </a:ln>
        </p:spPr>
        <p:txBody>
          <a:bodyPr wrap="square" lIns="0" tIns="0" rIns="0" bIns="0" rtlCol="0"/>
          <a:lstStyle/>
          <a:p>
            <a:endParaRPr sz="1800"/>
          </a:p>
        </p:txBody>
      </p:sp>
      <p:sp>
        <p:nvSpPr>
          <p:cNvPr id="23" name="bg object 23"/>
          <p:cNvSpPr/>
          <p:nvPr/>
        </p:nvSpPr>
        <p:spPr>
          <a:xfrm>
            <a:off x="1015" y="6248400"/>
            <a:ext cx="12192000" cy="0"/>
          </a:xfrm>
          <a:custGeom>
            <a:avLst/>
            <a:gdLst/>
            <a:ahLst/>
            <a:cxnLst/>
            <a:rect l="l" t="t" r="r" b="b"/>
            <a:pathLst>
              <a:path w="9144000">
                <a:moveTo>
                  <a:pt x="0" y="0"/>
                </a:moveTo>
                <a:lnTo>
                  <a:pt x="9144000" y="0"/>
                </a:lnTo>
              </a:path>
            </a:pathLst>
          </a:custGeom>
          <a:ln w="38100">
            <a:solidFill>
              <a:srgbClr val="E4B539"/>
            </a:solidFill>
          </a:ln>
        </p:spPr>
        <p:txBody>
          <a:bodyPr wrap="square" lIns="0" tIns="0" rIns="0" bIns="0" rtlCol="0"/>
          <a:lstStyle/>
          <a:p>
            <a:endParaRPr sz="1800"/>
          </a:p>
        </p:txBody>
      </p:sp>
      <p:sp>
        <p:nvSpPr>
          <p:cNvPr id="2" name="Holder 2"/>
          <p:cNvSpPr>
            <a:spLocks noGrp="1"/>
          </p:cNvSpPr>
          <p:nvPr>
            <p:ph type="title"/>
          </p:nvPr>
        </p:nvSpPr>
        <p:spPr>
          <a:xfrm>
            <a:off x="3447060" y="21035"/>
            <a:ext cx="8538925" cy="369332"/>
          </a:xfrm>
          <a:prstGeom prst="rect">
            <a:avLst/>
          </a:prstGeom>
        </p:spPr>
        <p:txBody>
          <a:bodyPr wrap="square" lIns="0" tIns="0" rIns="0" bIns="0">
            <a:spAutoFit/>
          </a:bodyPr>
          <a:lstStyle>
            <a:lvl1pPr>
              <a:defRPr sz="2400" b="1" i="0">
                <a:solidFill>
                  <a:srgbClr val="F1F1F1"/>
                </a:solidFill>
                <a:latin typeface="Arial"/>
                <a:cs typeface="Arial"/>
              </a:defRPr>
            </a:lvl1pPr>
          </a:lstStyle>
          <a:p>
            <a:endParaRPr/>
          </a:p>
        </p:txBody>
      </p:sp>
      <p:sp>
        <p:nvSpPr>
          <p:cNvPr id="3" name="Holder 3"/>
          <p:cNvSpPr>
            <a:spLocks noGrp="1"/>
          </p:cNvSpPr>
          <p:nvPr>
            <p:ph type="body" idx="1"/>
          </p:nvPr>
        </p:nvSpPr>
        <p:spPr>
          <a:xfrm>
            <a:off x="713364" y="1231057"/>
            <a:ext cx="6471073"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8/27/2024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8" name="bg object 22">
            <a:extLst>
              <a:ext uri="{FF2B5EF4-FFF2-40B4-BE49-F238E27FC236}">
                <a16:creationId xmlns:a16="http://schemas.microsoft.com/office/drawing/2014/main" id="{E87B5DEA-08B3-4566-5CA4-62D1E14752B6}"/>
              </a:ext>
            </a:extLst>
          </p:cNvPr>
          <p:cNvPicPr/>
          <p:nvPr userDrawn="1"/>
        </p:nvPicPr>
        <p:blipFill>
          <a:blip r:embed="rId8" cstate="print"/>
          <a:stretch>
            <a:fillRect/>
          </a:stretch>
        </p:blipFill>
        <p:spPr>
          <a:xfrm>
            <a:off x="452626" y="278055"/>
            <a:ext cx="1752823" cy="248893"/>
          </a:xfrm>
          <a:prstGeom prst="rect">
            <a:avLst/>
          </a:prstGeom>
        </p:spPr>
      </p:pic>
      <p:pic>
        <p:nvPicPr>
          <p:cNvPr id="9" name="bg object 20">
            <a:extLst>
              <a:ext uri="{FF2B5EF4-FFF2-40B4-BE49-F238E27FC236}">
                <a16:creationId xmlns:a16="http://schemas.microsoft.com/office/drawing/2014/main" id="{BEA20F07-CDBE-3A5B-ABD7-7BC869B725FC}"/>
              </a:ext>
            </a:extLst>
          </p:cNvPr>
          <p:cNvPicPr/>
          <p:nvPr userDrawn="1"/>
        </p:nvPicPr>
        <p:blipFill>
          <a:blip r:embed="rId9" cstate="print"/>
          <a:stretch>
            <a:fillRect/>
          </a:stretch>
        </p:blipFill>
        <p:spPr>
          <a:xfrm>
            <a:off x="2255586" y="6516488"/>
            <a:ext cx="374916" cy="95345"/>
          </a:xfrm>
          <a:prstGeom prst="rect">
            <a:avLst/>
          </a:prstGeom>
        </p:spPr>
      </p:pic>
      <p:pic>
        <p:nvPicPr>
          <p:cNvPr id="10" name="bg object 21">
            <a:extLst>
              <a:ext uri="{FF2B5EF4-FFF2-40B4-BE49-F238E27FC236}">
                <a16:creationId xmlns:a16="http://schemas.microsoft.com/office/drawing/2014/main" id="{EE072660-20A4-5996-DC6B-4427038A7538}"/>
              </a:ext>
            </a:extLst>
          </p:cNvPr>
          <p:cNvPicPr/>
          <p:nvPr userDrawn="1"/>
        </p:nvPicPr>
        <p:blipFill>
          <a:blip r:embed="rId10" cstate="print"/>
          <a:stretch>
            <a:fillRect/>
          </a:stretch>
        </p:blipFill>
        <p:spPr>
          <a:xfrm>
            <a:off x="381000" y="6400800"/>
            <a:ext cx="1828754" cy="341339"/>
          </a:xfrm>
          <a:prstGeom prst="rect">
            <a:avLst/>
          </a:prstGeom>
        </p:spPr>
      </p:pic>
      <p:pic>
        <p:nvPicPr>
          <p:cNvPr id="11" name="object 3">
            <a:extLst>
              <a:ext uri="{FF2B5EF4-FFF2-40B4-BE49-F238E27FC236}">
                <a16:creationId xmlns:a16="http://schemas.microsoft.com/office/drawing/2014/main" id="{A559A943-980F-8438-6421-2059B4B9C949}"/>
              </a:ext>
              <a:ext uri="{C183D7F6-B498-43B3-948B-1728B52AA6E4}">
                <adec:decorative xmlns:adec="http://schemas.microsoft.com/office/drawing/2017/decorative" val="1"/>
              </a:ext>
            </a:extLst>
          </p:cNvPr>
          <p:cNvPicPr/>
          <p:nvPr userDrawn="1"/>
        </p:nvPicPr>
        <p:blipFill>
          <a:blip r:embed="rId11"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287457731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3390/nu1301000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hyperlink" Target="https://wellnessatnih.ors.od.nih.gov/Documents/Low-fodmap-tahini-cookies-recipe.pdf" TargetMode="External"/><Relationship Id="rId3" Type="http://schemas.openxmlformats.org/officeDocument/2006/relationships/hyperlink" Target="https://wellnessatnih.ors.od.nih.gov/Documents/Crispy-paprika-butter-beans-recipe.pdf" TargetMode="External"/><Relationship Id="rId7" Type="http://schemas.openxmlformats.org/officeDocument/2006/relationships/hyperlink" Target="https://wellnessatnih.ors.od.nih.gov/Documents/chipotle-chicken-quinoa-burrito-bowl-recipe.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ellnessatnih.ors.od.nih.gov/Documents/Recipe-white-bean-soup-with-pasta.pdf" TargetMode="External"/><Relationship Id="rId5" Type="http://schemas.openxmlformats.org/officeDocument/2006/relationships/hyperlink" Target="https://www.health.harvard.edu/blog/fermented-foods-for-better-gut-health-2018051613841" TargetMode="External"/><Relationship Id="rId4" Type="http://schemas.openxmlformats.org/officeDocument/2006/relationships/hyperlink" Target="https://wellnessatnih.ors.od.nih.gov/Documents/Rainbow-Rolls-with-Satay-Dip-recipe.pdf" TargetMode="External"/><Relationship Id="rId9" Type="http://schemas.openxmlformats.org/officeDocument/2006/relationships/hyperlink" Target="https://wellnessatnih.ors.od.nih.gov/Documents/Healthy-Homemade-Sour-Fruit-Gummie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fif"/></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healthline.com/nutrition/19-hydrating-foods" TargetMode="External"/><Relationship Id="rId5" Type="http://schemas.openxmlformats.org/officeDocument/2006/relationships/image" Target="../media/image28.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rojectmealplan.com/make-ahead-fruit-greek-yogurt-parfait-ideas-to-try-for-breakfast/" TargetMode="External"/><Relationship Id="rId7" Type="http://schemas.openxmlformats.org/officeDocument/2006/relationships/hyperlink" Target="https://www.budgetbytes.com/ground-turkey-stir-fr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inchofyum.com/spicy-chicken-meal-prep" TargetMode="External"/><Relationship Id="rId5" Type="http://schemas.openxmlformats.org/officeDocument/2006/relationships/hyperlink" Target="https://www.ambitiouskitchen.com/four-mason-jar-salads-with-just-bare-chicken/" TargetMode="External"/><Relationship Id="rId4" Type="http://schemas.openxmlformats.org/officeDocument/2006/relationships/hyperlink" Target="https://fitfoodiefinds.com/slow-cooker-apple-cinnamon-steel-cut-oat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cc02.safelinks.protection.outlook.com/?url=https%3A%2F%2Fwww.gastrojournal.org%2Farticle%2FS0016-5085(24)05000-5%2Ffulltext&amp;data=05%7C02%7Chayley.peacock%40nih.gov%7Cdc0c5973ac844b1f73d608dcc6af9288%7C14b77578977342d58507251ca2dc2b06%7C0%7C0%7C638603704591286641%7CUnknown%7CTWFpbGZsb3d8eyJWIjoiMC4wLjAwMDAiLCJQIjoiV2luMzIiLCJBTiI6Ik1haWwiLCJXVCI6Mn0%3D%7C0%7C%7C%7C&amp;sdata=pnS47cqiJy%2BF4Os0BpK624Vsq%2BfZhzyZuS%2F4VvDBUns%3D&amp;reserved=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patient.gastro.org%2Fprobiotics%2F&amp;data=05%7C02%7Chayley.peacock%40nih.gov%7Cdc0c5973ac844b1f73d608dcc6af9288%7C14b77578977342d58507251ca2dc2b06%7C0%7C0%7C638603704591296640%7CUnknown%7CTWFpbGZsb3d8eyJWIjoiMC4wLjAwMDAiLCJQIjoiV2luMzIiLCJBTiI6Ik1haWwiLCJXVCI6Mn0%3D%7C0%7C%7C%7C&amp;sdata=09%2BKu3LOeOLFKnDXYWBMo5Yhff5Lu%2F60dq97n559QdU%3D&amp;reserved=0" TargetMode="External"/><Relationship Id="rId5" Type="http://schemas.openxmlformats.org/officeDocument/2006/relationships/hyperlink" Target="https://pubmed.ncbi.nlm.nih.gov/30859338/" TargetMode="External"/><Relationship Id="rId4" Type="http://schemas.openxmlformats.org/officeDocument/2006/relationships/hyperlink" Target="https://pubmed.ncbi.nlm.nih.gov/37074174/"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ellnessatnih.ors.od.nih.gov/Pages/default.aspx" TargetMode="External"/><Relationship Id="rId7" Type="http://schemas.openxmlformats.org/officeDocument/2006/relationships/hyperlink" Target="https://gcc02.safelinks.protection.outlook.com/?url=https%3A%2F%2Fwww.facebook.com%2Fgroups%2F130994131666198&amp;data=05%7C02%7Cpeacockh2%40od.nih.gov%7C17a3bf9e83324ebb6ac308dc6de28be8%7C14b77578977342d58507251ca2dc2b06%7C0%7C0%7C638506066981720027%7CUnknown%7CTWFpbGZsb3d8eyJWIjoiMC4wLjAwMDAiLCJQIjoiV2luMzIiLCJBTiI6Ik1haWwiLCJXVCI6Mn0%3D%7C0%7C%7C%7C&amp;sdata=5CjQSEHoliMkfCrlHMUoWI0T%2FNqGMcc4fEy23C3d2B4%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go.usa.gov%2FxAsmm&amp;data=05%7C02%7Cpeacockh2%40od.nih.gov%7C17a3bf9e83324ebb6ac308dc6de28be8%7C14b77578977342d58507251ca2dc2b06%7C0%7C0%7C638506066981711406%7CUnknown%7CTWFpbGZsb3d8eyJWIjoiMC4wLjAwMDAiLCJQIjoiV2luMzIiLCJBTiI6Ik1haWwiLCJXVCI6Mn0%3D%7C0%7C%7C%7C&amp;sdata=e5hwP0nz0Ip5dXb5GE3zQLjMgWSk0haEiaefz9rIjww%3D&amp;reserved=0" TargetMode="External"/><Relationship Id="rId5" Type="http://schemas.openxmlformats.org/officeDocument/2006/relationships/hyperlink" Target="https://govemployee.com/nih/rw-services-membership/fitness-home/group-classes/" TargetMode="External"/><Relationship Id="rId4" Type="http://schemas.openxmlformats.org/officeDocument/2006/relationships/hyperlink" Target="https://wellnessatnih.ors.od.nih.gov/news/Pages/default.aspx"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4">
            <a:extLst>
              <a:ext uri="{FF2B5EF4-FFF2-40B4-BE49-F238E27FC236}">
                <a16:creationId xmlns:a16="http://schemas.microsoft.com/office/drawing/2014/main" id="{47D4B133-E6A9-2D00-73BC-865A5BFC53D0}"/>
              </a:ext>
            </a:extLst>
          </p:cNvPr>
          <p:cNvSpPr>
            <a:spLocks noGrp="1"/>
          </p:cNvSpPr>
          <p:nvPr>
            <p:ph type="title"/>
          </p:nvPr>
        </p:nvSpPr>
        <p:spPr>
          <a:xfrm>
            <a:off x="345607" y="2261861"/>
            <a:ext cx="6274550" cy="1477328"/>
          </a:xfrm>
        </p:spPr>
        <p:txBody>
          <a:bodyPr anchor="ctr"/>
          <a:lstStyle/>
          <a:p>
            <a:pPr lvl="0" algn="ctr">
              <a:lnSpc>
                <a:spcPct val="100000"/>
              </a:lnSpc>
              <a:spcAft>
                <a:spcPts val="1200"/>
              </a:spcAft>
              <a:defRPr/>
            </a:pPr>
            <a:r>
              <a:rPr lang="en-US" sz="3200" b="1">
                <a:solidFill>
                  <a:srgbClr val="000000"/>
                </a:solidFill>
                <a:latin typeface="Arial" panose="020B0604020202020204" pitchFamily="34" charset="0"/>
                <a:cs typeface="Arial" panose="020B0604020202020204" pitchFamily="34" charset="0"/>
              </a:rPr>
              <a:t>Wellness Workshop: </a:t>
            </a:r>
            <a:br>
              <a:rPr lang="en-US" sz="3200" b="1">
                <a:solidFill>
                  <a:srgbClr val="000000"/>
                </a:solidFill>
                <a:latin typeface="Arial" panose="020B0604020202020204" pitchFamily="34" charset="0"/>
                <a:cs typeface="Arial" panose="020B0604020202020204" pitchFamily="34" charset="0"/>
              </a:rPr>
            </a:br>
            <a:r>
              <a:rPr lang="en-US" sz="3200" b="1">
                <a:solidFill>
                  <a:srgbClr val="000000"/>
                </a:solidFill>
                <a:latin typeface="Arial" panose="020B0604020202020204" pitchFamily="34" charset="0"/>
                <a:cs typeface="Arial" panose="020B0604020202020204" pitchFamily="34" charset="0"/>
              </a:rPr>
              <a:t>Nutrition &amp; Meal Prep for the Whole Family</a:t>
            </a:r>
            <a:endParaRPr lang="en-US" sz="3200">
              <a:latin typeface="Arial" panose="020B0604020202020204" pitchFamily="34" charset="0"/>
              <a:cs typeface="Arial" panose="020B0604020202020204" pitchFamily="34" charset="0"/>
            </a:endParaRPr>
          </a:p>
        </p:txBody>
      </p:sp>
      <p:sp>
        <p:nvSpPr>
          <p:cNvPr id="13" name="Title 14">
            <a:extLst>
              <a:ext uri="{FF2B5EF4-FFF2-40B4-BE49-F238E27FC236}">
                <a16:creationId xmlns:a16="http://schemas.microsoft.com/office/drawing/2014/main" id="{86E9D0CC-8131-B262-B85A-E997FDCABAF9}"/>
              </a:ext>
            </a:extLst>
          </p:cNvPr>
          <p:cNvSpPr txBox="1">
            <a:spLocks/>
          </p:cNvSpPr>
          <p:nvPr/>
        </p:nvSpPr>
        <p:spPr>
          <a:xfrm>
            <a:off x="274341" y="3971622"/>
            <a:ext cx="6417083" cy="392697"/>
          </a:xfrm>
          <a:prstGeom prst="rect">
            <a:avLst/>
          </a:prstGeom>
        </p:spPr>
        <p:txBody>
          <a:bodyPr vert="horz" lIns="0" tIns="45720" rIns="91440" bIns="0" rtlCol="0" anchor="t" anchorCtr="0">
            <a:noAutofit/>
          </a:bodyPr>
          <a:lstStyle>
            <a:lvl1pPr algn="l" defTabSz="914400" rtl="0" eaLnBrk="1" latinLnBrk="0" hangingPunct="1">
              <a:lnSpc>
                <a:spcPct val="80000"/>
              </a:lnSpc>
              <a:spcBef>
                <a:spcPct val="0"/>
              </a:spcBef>
              <a:buNone/>
              <a:defRPr sz="3600" b="0" i="0" kern="1200" cap="none" spc="-100" baseline="0">
                <a:solidFill>
                  <a:schemeClr val="tx1"/>
                </a:solidFill>
                <a:latin typeface="+mj-lt"/>
                <a:ea typeface="Bebas Neue" charset="0"/>
                <a:cs typeface="Chronicle Display Black"/>
              </a:defRPr>
            </a:lvl1pPr>
          </a:lstStyle>
          <a:p>
            <a:pPr algn="ctr">
              <a:lnSpc>
                <a:spcPct val="100000"/>
              </a:lnSpc>
              <a:spcAft>
                <a:spcPts val="400"/>
              </a:spcAft>
              <a:defRPr/>
            </a:pPr>
            <a:r>
              <a:rPr lang="en-US" sz="2000">
                <a:solidFill>
                  <a:srgbClr val="000000"/>
                </a:solidFill>
                <a:latin typeface="Arial" panose="020B0604020202020204" pitchFamily="34" charset="0"/>
                <a:cs typeface="Arial" panose="020B0604020202020204" pitchFamily="34" charset="0"/>
              </a:rPr>
              <a:t>August 28, 2024</a:t>
            </a:r>
          </a:p>
        </p:txBody>
      </p:sp>
      <p:pic>
        <p:nvPicPr>
          <p:cNvPr id="9" name="Picture 8">
            <a:extLst>
              <a:ext uri="{FF2B5EF4-FFF2-40B4-BE49-F238E27FC236}">
                <a16:creationId xmlns:a16="http://schemas.microsoft.com/office/drawing/2014/main" id="{2EF9812A-5936-39F7-3CBF-588F2ED8E8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4296" b="14296"/>
          <a:stretch/>
        </p:blipFill>
        <p:spPr>
          <a:xfrm>
            <a:off x="7080069" y="879565"/>
            <a:ext cx="5111931" cy="533835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22521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Pets and the Microbiome</a:t>
            </a:r>
          </a:p>
        </p:txBody>
      </p:sp>
      <p:grpSp>
        <p:nvGrpSpPr>
          <p:cNvPr id="10" name="Group 9" descr="Pets have increased microbial diversity &#10;There is a possible link between human and pet microbiome&#10;">
            <a:extLst>
              <a:ext uri="{FF2B5EF4-FFF2-40B4-BE49-F238E27FC236}">
                <a16:creationId xmlns:a16="http://schemas.microsoft.com/office/drawing/2014/main" id="{47734C09-21DC-6385-0CD9-03D4B6A41F0E}"/>
              </a:ext>
            </a:extLst>
          </p:cNvPr>
          <p:cNvGrpSpPr/>
          <p:nvPr/>
        </p:nvGrpSpPr>
        <p:grpSpPr>
          <a:xfrm>
            <a:off x="464173" y="1870379"/>
            <a:ext cx="7047655" cy="3271858"/>
            <a:chOff x="-69583" y="1906876"/>
            <a:chExt cx="7047655" cy="3271858"/>
          </a:xfrm>
        </p:grpSpPr>
        <p:sp>
          <p:nvSpPr>
            <p:cNvPr id="8" name="Oval 7">
              <a:extLst>
                <a:ext uri="{FF2B5EF4-FFF2-40B4-BE49-F238E27FC236}">
                  <a16:creationId xmlns:a16="http://schemas.microsoft.com/office/drawing/2014/main" id="{2F521D29-7C69-E843-4EE5-4FC2117B61E4}"/>
                </a:ext>
              </a:extLst>
            </p:cNvPr>
            <p:cNvSpPr/>
            <p:nvPr/>
          </p:nvSpPr>
          <p:spPr>
            <a:xfrm>
              <a:off x="-69583" y="1906876"/>
              <a:ext cx="7047655" cy="3271858"/>
            </a:xfrm>
            <a:prstGeom prst="ellipse">
              <a:avLst/>
            </a:prstGeom>
            <a:solidFill>
              <a:srgbClr val="1F5489"/>
            </a:solidFill>
            <a:ln>
              <a:solidFill>
                <a:srgbClr val="D9A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66F844-D930-8844-7C5F-D60358E7BFA8}"/>
                </a:ext>
              </a:extLst>
            </p:cNvPr>
            <p:cNvSpPr txBox="1"/>
            <p:nvPr/>
          </p:nvSpPr>
          <p:spPr>
            <a:xfrm>
              <a:off x="643038" y="2496365"/>
              <a:ext cx="5622412" cy="2092881"/>
            </a:xfrm>
            <a:prstGeom prst="rect">
              <a:avLst/>
            </a:prstGeom>
            <a:noFill/>
          </p:spPr>
          <p:txBody>
            <a:bodyPr wrap="square" rtlCol="0">
              <a:spAutoFit/>
            </a:bodyPr>
            <a:lstStyle/>
            <a:p>
              <a:pPr algn="ctr">
                <a:spcAft>
                  <a:spcPts val="1200"/>
                </a:spcAft>
              </a:pPr>
              <a:r>
                <a:rPr lang="en-US" sz="2400" spc="300" dirty="0">
                  <a:solidFill>
                    <a:schemeClr val="bg1"/>
                  </a:solidFill>
                  <a:latin typeface="Arial" panose="020B0604020202020204" pitchFamily="34" charset="0"/>
                  <a:cs typeface="Arial" panose="020B0604020202020204" pitchFamily="34" charset="0"/>
                </a:rPr>
                <a:t>Pets have increased microbial diversity</a:t>
              </a:r>
            </a:p>
            <a:p>
              <a:pPr algn="ctr">
                <a:spcAft>
                  <a:spcPts val="1200"/>
                </a:spcAft>
              </a:pPr>
              <a:r>
                <a:rPr lang="en-US" sz="2400" spc="300" dirty="0">
                  <a:solidFill>
                    <a:schemeClr val="bg1"/>
                  </a:solidFill>
                  <a:latin typeface="Arial" panose="020B0604020202020204" pitchFamily="34" charset="0"/>
                  <a:cs typeface="Arial" panose="020B0604020202020204" pitchFamily="34" charset="0"/>
                </a:rPr>
                <a:t>There is a possible link between human and pet microbiome</a:t>
              </a:r>
            </a:p>
          </p:txBody>
        </p:sp>
      </p:grpSp>
      <p:pic>
        <p:nvPicPr>
          <p:cNvPr id="3" name="Content Placeholder 5">
            <a:extLst>
              <a:ext uri="{FF2B5EF4-FFF2-40B4-BE49-F238E27FC236}">
                <a16:creationId xmlns:a16="http://schemas.microsoft.com/office/drawing/2014/main" id="{FBA9F015-96BE-5534-4DE1-2CF23F1B74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7600662" y="1975553"/>
            <a:ext cx="4082012" cy="30615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536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3187083" y="2721577"/>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How to Build a Healthy Plate</a:t>
            </a:r>
          </a:p>
        </p:txBody>
      </p:sp>
    </p:spTree>
    <p:extLst>
      <p:ext uri="{BB962C8B-B14F-4D97-AF65-F5344CB8AC3E}">
        <p14:creationId xmlns:p14="http://schemas.microsoft.com/office/powerpoint/2010/main" val="11976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Influence Of Diet And Lifestyle On Gut Microbiota</a:t>
            </a:r>
          </a:p>
        </p:txBody>
      </p:sp>
      <p:grpSp>
        <p:nvGrpSpPr>
          <p:cNvPr id="6" name="Group 5" descr="Comparison of different countries ">
            <a:extLst>
              <a:ext uri="{FF2B5EF4-FFF2-40B4-BE49-F238E27FC236}">
                <a16:creationId xmlns:a16="http://schemas.microsoft.com/office/drawing/2014/main" id="{F29554D2-D3DD-302D-45C8-5475E7635B54}"/>
              </a:ext>
            </a:extLst>
          </p:cNvPr>
          <p:cNvGrpSpPr/>
          <p:nvPr/>
        </p:nvGrpSpPr>
        <p:grpSpPr>
          <a:xfrm>
            <a:off x="740994" y="1099989"/>
            <a:ext cx="10482320" cy="2127426"/>
            <a:chOff x="740994" y="1099989"/>
            <a:chExt cx="10482320" cy="2127426"/>
          </a:xfrm>
        </p:grpSpPr>
        <p:pic>
          <p:nvPicPr>
            <p:cNvPr id="3" name="Picture 2">
              <a:extLst>
                <a:ext uri="{FF2B5EF4-FFF2-40B4-BE49-F238E27FC236}">
                  <a16:creationId xmlns:a16="http://schemas.microsoft.com/office/drawing/2014/main" id="{CED9C79D-DBDA-CBDF-34B7-4FB6811F0E75}"/>
                </a:ext>
              </a:extLst>
            </p:cNvPr>
            <p:cNvPicPr>
              <a:picLocks noChangeAspect="1"/>
            </p:cNvPicPr>
            <p:nvPr/>
          </p:nvPicPr>
          <p:blipFill rotWithShape="1">
            <a:blip r:embed="rId3"/>
            <a:srcRect l="2517" b="79310"/>
            <a:stretch/>
          </p:blipFill>
          <p:spPr>
            <a:xfrm>
              <a:off x="740994" y="1099989"/>
              <a:ext cx="10482320" cy="2127426"/>
            </a:xfrm>
            <a:prstGeom prst="rect">
              <a:avLst/>
            </a:prstGeom>
          </p:spPr>
        </p:pic>
        <p:sp>
          <p:nvSpPr>
            <p:cNvPr id="8" name="Rectangle 7">
              <a:extLst>
                <a:ext uri="{FF2B5EF4-FFF2-40B4-BE49-F238E27FC236}">
                  <a16:creationId xmlns:a16="http://schemas.microsoft.com/office/drawing/2014/main" id="{EBD9B0B3-D0C4-C7FE-5AA6-ACB47EC60FFC}"/>
                </a:ext>
              </a:extLst>
            </p:cNvPr>
            <p:cNvSpPr/>
            <p:nvPr/>
          </p:nvSpPr>
          <p:spPr>
            <a:xfrm>
              <a:off x="891645" y="2245014"/>
              <a:ext cx="10071538" cy="906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descr="Bacteriodacease versus other measures including verrucomicrobia ">
            <a:extLst>
              <a:ext uri="{FF2B5EF4-FFF2-40B4-BE49-F238E27FC236}">
                <a16:creationId xmlns:a16="http://schemas.microsoft.com/office/drawing/2014/main" id="{3721786B-6CD9-5AA9-B840-542455925027}"/>
              </a:ext>
            </a:extLst>
          </p:cNvPr>
          <p:cNvPicPr>
            <a:picLocks noChangeAspect="1"/>
          </p:cNvPicPr>
          <p:nvPr/>
        </p:nvPicPr>
        <p:blipFill rotWithShape="1">
          <a:blip r:embed="rId3"/>
          <a:srcRect l="7060" t="74789" r="-267"/>
          <a:stretch/>
        </p:blipFill>
        <p:spPr>
          <a:xfrm>
            <a:off x="1005506" y="3366854"/>
            <a:ext cx="9953296" cy="2574398"/>
          </a:xfrm>
          <a:prstGeom prst="rect">
            <a:avLst/>
          </a:prstGeom>
        </p:spPr>
      </p:pic>
      <p:sp>
        <p:nvSpPr>
          <p:cNvPr id="4" name="TextBox 3">
            <a:extLst>
              <a:ext uri="{FF2B5EF4-FFF2-40B4-BE49-F238E27FC236}">
                <a16:creationId xmlns:a16="http://schemas.microsoft.com/office/drawing/2014/main" id="{C896576F-02A2-001F-BAAF-E86BCA56187F}"/>
              </a:ext>
            </a:extLst>
          </p:cNvPr>
          <p:cNvSpPr txBox="1"/>
          <p:nvPr/>
        </p:nvSpPr>
        <p:spPr>
          <a:xfrm>
            <a:off x="10775213" y="6034030"/>
            <a:ext cx="13747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Smits et al., </a:t>
            </a:r>
            <a:r>
              <a:rPr kumimoji="0" lang="en-US"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Science </a:t>
            </a:r>
            <a:r>
              <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2017</a:t>
            </a:r>
          </a:p>
        </p:txBody>
      </p:sp>
    </p:spTree>
    <p:extLst>
      <p:ext uri="{BB962C8B-B14F-4D97-AF65-F5344CB8AC3E}">
        <p14:creationId xmlns:p14="http://schemas.microsoft.com/office/powerpoint/2010/main" val="326123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What Are We Feeding Our Microbiota?</a:t>
            </a:r>
          </a:p>
        </p:txBody>
      </p:sp>
      <p:grpSp>
        <p:nvGrpSpPr>
          <p:cNvPr id="9" name="Group 8" descr="Survey results on fiber intake across children and adults in America ">
            <a:extLst>
              <a:ext uri="{FF2B5EF4-FFF2-40B4-BE49-F238E27FC236}">
                <a16:creationId xmlns:a16="http://schemas.microsoft.com/office/drawing/2014/main" id="{9B1C9637-1579-DA67-7227-8479FACC6F4A}"/>
              </a:ext>
            </a:extLst>
          </p:cNvPr>
          <p:cNvGrpSpPr/>
          <p:nvPr/>
        </p:nvGrpSpPr>
        <p:grpSpPr>
          <a:xfrm>
            <a:off x="408373" y="1373379"/>
            <a:ext cx="5397624" cy="4521393"/>
            <a:chOff x="408373" y="1373379"/>
            <a:chExt cx="5397624" cy="4521393"/>
          </a:xfrm>
          <a:effectLst>
            <a:outerShdw blurRad="63500" sx="102000" sy="102000" algn="ctr" rotWithShape="0">
              <a:prstClr val="black">
                <a:alpha val="40000"/>
              </a:prstClr>
            </a:outerShdw>
          </a:effectLst>
        </p:grpSpPr>
        <p:sp>
          <p:nvSpPr>
            <p:cNvPr id="8" name="Rectangle 7">
              <a:extLst>
                <a:ext uri="{FF2B5EF4-FFF2-40B4-BE49-F238E27FC236}">
                  <a16:creationId xmlns:a16="http://schemas.microsoft.com/office/drawing/2014/main" id="{EE3155FB-B158-C215-B8D6-16EB075B2B96}"/>
                </a:ext>
              </a:extLst>
            </p:cNvPr>
            <p:cNvSpPr>
              <a:spLocks/>
            </p:cNvSpPr>
            <p:nvPr/>
          </p:nvSpPr>
          <p:spPr>
            <a:xfrm>
              <a:off x="408373" y="1373379"/>
              <a:ext cx="5397624" cy="4521393"/>
            </a:xfrm>
            <a:prstGeom prst="rect">
              <a:avLst/>
            </a:prstGeom>
            <a:solidFill>
              <a:srgbClr val="E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D07D6C-2FD6-A67B-C2B7-04540A002179}"/>
                </a:ext>
              </a:extLst>
            </p:cNvPr>
            <p:cNvPicPr>
              <a:picLocks noChangeAspect="1"/>
            </p:cNvPicPr>
            <p:nvPr/>
          </p:nvPicPr>
          <p:blipFill>
            <a:blip r:embed="rId3"/>
            <a:stretch>
              <a:fillRect/>
            </a:stretch>
          </p:blipFill>
          <p:spPr>
            <a:xfrm>
              <a:off x="814891" y="2015695"/>
              <a:ext cx="4584589" cy="3468925"/>
            </a:xfrm>
            <a:prstGeom prst="rect">
              <a:avLst/>
            </a:prstGeom>
          </p:spPr>
        </p:pic>
        <p:sp>
          <p:nvSpPr>
            <p:cNvPr id="7" name="TextBox 6">
              <a:extLst>
                <a:ext uri="{FF2B5EF4-FFF2-40B4-BE49-F238E27FC236}">
                  <a16:creationId xmlns:a16="http://schemas.microsoft.com/office/drawing/2014/main" id="{2BC94FE7-4DFF-85DD-28A5-44EE983E1B71}"/>
                </a:ext>
              </a:extLst>
            </p:cNvPr>
            <p:cNvSpPr txBox="1"/>
            <p:nvPr/>
          </p:nvSpPr>
          <p:spPr>
            <a:xfrm>
              <a:off x="772916" y="1553084"/>
              <a:ext cx="4668538" cy="338554"/>
            </a:xfrm>
            <a:prstGeom prst="rect">
              <a:avLst/>
            </a:prstGeom>
            <a:noFill/>
          </p:spPr>
          <p:txBody>
            <a:bodyPr wrap="square" rtlCol="0">
              <a:spAutoFit/>
            </a:bodyPr>
            <a:lstStyle/>
            <a:p>
              <a:pPr algn="ctr"/>
              <a:r>
                <a:rPr lang="en-US" sz="1600" b="1" kern="0" dirty="0">
                  <a:latin typeface="Arial" panose="020B0604020202020204" pitchFamily="34" charset="0"/>
                  <a:cs typeface="Arial" panose="020B0604020202020204" pitchFamily="34" charset="0"/>
                </a:rPr>
                <a:t>What We Eat In America Survey (2017-2020)</a:t>
              </a:r>
            </a:p>
          </p:txBody>
        </p:sp>
      </p:grpSp>
      <p:pic>
        <p:nvPicPr>
          <p:cNvPr id="5" name="Picture 4" descr="Children need daily fruits and vegetables for healthy growth and brain development ">
            <a:extLst>
              <a:ext uri="{FF2B5EF4-FFF2-40B4-BE49-F238E27FC236}">
                <a16:creationId xmlns:a16="http://schemas.microsoft.com/office/drawing/2014/main" id="{5F8D2B4F-6174-F099-2337-68CD6B1A718E}"/>
              </a:ext>
            </a:extLst>
          </p:cNvPr>
          <p:cNvPicPr>
            <a:picLocks noChangeAspect="1"/>
          </p:cNvPicPr>
          <p:nvPr/>
        </p:nvPicPr>
        <p:blipFill>
          <a:blip r:embed="rId4"/>
          <a:stretch>
            <a:fillRect/>
          </a:stretch>
        </p:blipFill>
        <p:spPr>
          <a:xfrm>
            <a:off x="6172202" y="2035429"/>
            <a:ext cx="5687062" cy="319729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0729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Dietary Patterns</a:t>
            </a:r>
          </a:p>
        </p:txBody>
      </p:sp>
      <p:pic>
        <p:nvPicPr>
          <p:cNvPr id="11" name="Picture 10" descr="Fiber intake in Mediterranean versus Western diets">
            <a:extLst>
              <a:ext uri="{FF2B5EF4-FFF2-40B4-BE49-F238E27FC236}">
                <a16:creationId xmlns:a16="http://schemas.microsoft.com/office/drawing/2014/main" id="{52AA50EA-1178-8597-9AE3-6F607086CC26}"/>
              </a:ext>
            </a:extLst>
          </p:cNvPr>
          <p:cNvPicPr>
            <a:picLocks noChangeAspect="1"/>
          </p:cNvPicPr>
          <p:nvPr/>
        </p:nvPicPr>
        <p:blipFill>
          <a:blip r:embed="rId3"/>
          <a:stretch>
            <a:fillRect/>
          </a:stretch>
        </p:blipFill>
        <p:spPr>
          <a:xfrm>
            <a:off x="1586073" y="994299"/>
            <a:ext cx="9019853" cy="4998128"/>
          </a:xfrm>
          <a:prstGeom prst="rect">
            <a:avLst/>
          </a:prstGeom>
          <a:effectLst>
            <a:outerShdw blurRad="76200" dir="13500000" sy="23000" kx="1200000" algn="br" rotWithShape="0">
              <a:prstClr val="black">
                <a:alpha val="20000"/>
              </a:prstClr>
            </a:outerShdw>
          </a:effectLst>
        </p:spPr>
      </p:pic>
      <p:sp>
        <p:nvSpPr>
          <p:cNvPr id="10" name="TextBox 9">
            <a:extLst>
              <a:ext uri="{FF2B5EF4-FFF2-40B4-BE49-F238E27FC236}">
                <a16:creationId xmlns:a16="http://schemas.microsoft.com/office/drawing/2014/main" id="{B5334A8F-80AF-5262-F666-9770173AB409}"/>
              </a:ext>
            </a:extLst>
          </p:cNvPr>
          <p:cNvSpPr txBox="1"/>
          <p:nvPr/>
        </p:nvSpPr>
        <p:spPr>
          <a:xfrm>
            <a:off x="9126245" y="5992427"/>
            <a:ext cx="3169328" cy="215444"/>
          </a:xfrm>
          <a:prstGeom prst="rect">
            <a:avLst/>
          </a:prstGeom>
          <a:noFill/>
        </p:spPr>
        <p:txBody>
          <a:bodyPr wrap="square" rtlCol="0">
            <a:spAutoFit/>
          </a:bodyPr>
          <a:lstStyle/>
          <a:p>
            <a:r>
              <a:rPr lang="en-US" sz="800" err="1">
                <a:latin typeface="Arial" panose="020B0604020202020204" pitchFamily="34" charset="0"/>
                <a:cs typeface="Arial" panose="020B0604020202020204" pitchFamily="34" charset="0"/>
              </a:rPr>
              <a:t>Merra</a:t>
            </a:r>
            <a:r>
              <a:rPr lang="en-US" sz="800">
                <a:latin typeface="Arial" panose="020B0604020202020204" pitchFamily="34" charset="0"/>
                <a:cs typeface="Arial" panose="020B0604020202020204" pitchFamily="34" charset="0"/>
              </a:rPr>
              <a:t> et al., </a:t>
            </a:r>
            <a:r>
              <a:rPr lang="en-US" sz="800" i="1">
                <a:latin typeface="Arial" panose="020B0604020202020204" pitchFamily="34" charset="0"/>
                <a:cs typeface="Arial" panose="020B0604020202020204" pitchFamily="34" charset="0"/>
              </a:rPr>
              <a:t>Nutrients </a:t>
            </a:r>
            <a:r>
              <a:rPr lang="en-US" sz="800">
                <a:latin typeface="Arial" panose="020B0604020202020204" pitchFamily="34" charset="0"/>
                <a:cs typeface="Arial" panose="020B0604020202020204" pitchFamily="34" charset="0"/>
              </a:rPr>
              <a:t>2021. </a:t>
            </a:r>
            <a:r>
              <a:rPr lang="en-US" sz="800">
                <a:latin typeface="Arial" panose="020B0604020202020204" pitchFamily="34" charset="0"/>
                <a:cs typeface="Arial" panose="020B0604020202020204" pitchFamily="34" charset="0"/>
                <a:hlinkClick r:id="rId4"/>
              </a:rPr>
              <a:t>https://doi.org/10.3390/nu13010007</a:t>
            </a:r>
            <a:r>
              <a:rPr lang="en-US" sz="8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23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What Do Your Microbes Like to Eat?</a:t>
            </a:r>
          </a:p>
        </p:txBody>
      </p:sp>
      <p:pic>
        <p:nvPicPr>
          <p:cNvPr id="6" name="Picture 5" descr="Food that impact microbiome">
            <a:extLst>
              <a:ext uri="{FF2B5EF4-FFF2-40B4-BE49-F238E27FC236}">
                <a16:creationId xmlns:a16="http://schemas.microsoft.com/office/drawing/2014/main" id="{CAAF0008-D74E-1FA1-8A06-54C3D25B805D}"/>
              </a:ext>
            </a:extLst>
          </p:cNvPr>
          <p:cNvPicPr>
            <a:picLocks noChangeAspect="1"/>
          </p:cNvPicPr>
          <p:nvPr/>
        </p:nvPicPr>
        <p:blipFill rotWithShape="1">
          <a:blip r:embed="rId3">
            <a:extLst>
              <a:ext uri="{28A0092B-C50C-407E-A947-70E740481C1C}">
                <a14:useLocalDpi xmlns:a14="http://schemas.microsoft.com/office/drawing/2010/main" val="0"/>
              </a:ext>
            </a:extLst>
          </a:blip>
          <a:srcRect l="3989" t="11252" r="6763" b="4522"/>
          <a:stretch/>
        </p:blipFill>
        <p:spPr>
          <a:xfrm>
            <a:off x="2021848" y="1050370"/>
            <a:ext cx="7696016" cy="5084100"/>
          </a:xfrm>
          <a:prstGeom prst="rect">
            <a:avLst/>
          </a:prstGeom>
        </p:spPr>
      </p:pic>
    </p:spTree>
    <p:extLst>
      <p:ext uri="{BB962C8B-B14F-4D97-AF65-F5344CB8AC3E}">
        <p14:creationId xmlns:p14="http://schemas.microsoft.com/office/powerpoint/2010/main" val="76471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3423215" y="2632800"/>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Meal Prep Tips and Tricks</a:t>
            </a:r>
          </a:p>
        </p:txBody>
      </p:sp>
    </p:spTree>
    <p:extLst>
      <p:ext uri="{BB962C8B-B14F-4D97-AF65-F5344CB8AC3E}">
        <p14:creationId xmlns:p14="http://schemas.microsoft.com/office/powerpoint/2010/main" val="1538568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Meal Prep Tips</a:t>
            </a:r>
          </a:p>
        </p:txBody>
      </p:sp>
      <p:grpSp>
        <p:nvGrpSpPr>
          <p:cNvPr id="8" name="Group 7" descr="How to meal prep &#10;Plan Out What You Need For The Week&#10;Shopping list, recipes, bulk cooking&#10;Use websites or mobile apps which are designed to help with weekly planning&#10;Try using apps: Myplate.gov, Mealtime Meal Plans and Recipes, Plan to Eat, Plate Joy &#10;Engage Children In Meal Prep &#10;Encourage them to explore recipes they want to help make &#10;Bring kids grocery shopping &#10;Talk your kids through the taste of each ingredient &#10;Minimize Highly Processed Foods &#10;Shop the perimeter of the grocery store &#10;Shop only from the ingredient list &#10;Minimize snacks and focus on whole meals &#10;Include Fiber in Your Meals &#10;Focus on fruits, vegetables, and whole grains &#10;Incorporate nuts and seeds into your meals &#10;Choose a high fiber breakfast &#10;">
            <a:extLst>
              <a:ext uri="{FF2B5EF4-FFF2-40B4-BE49-F238E27FC236}">
                <a16:creationId xmlns:a16="http://schemas.microsoft.com/office/drawing/2014/main" id="{8F44A17F-428F-6617-3A64-B83FCB01F790}"/>
              </a:ext>
            </a:extLst>
          </p:cNvPr>
          <p:cNvGrpSpPr/>
          <p:nvPr/>
        </p:nvGrpSpPr>
        <p:grpSpPr>
          <a:xfrm>
            <a:off x="628073" y="905165"/>
            <a:ext cx="4359563" cy="5329380"/>
            <a:chOff x="730218" y="1253970"/>
            <a:chExt cx="3950563" cy="4871622"/>
          </a:xfrm>
        </p:grpSpPr>
        <p:sp>
          <p:nvSpPr>
            <p:cNvPr id="4" name="Rectangle 3">
              <a:extLst>
                <a:ext uri="{FF2B5EF4-FFF2-40B4-BE49-F238E27FC236}">
                  <a16:creationId xmlns:a16="http://schemas.microsoft.com/office/drawing/2014/main" id="{D180BCC9-0E69-8B0E-C409-370B90CFA219}"/>
                </a:ext>
              </a:extLst>
            </p:cNvPr>
            <p:cNvSpPr/>
            <p:nvPr/>
          </p:nvSpPr>
          <p:spPr>
            <a:xfrm>
              <a:off x="730218" y="1253970"/>
              <a:ext cx="3950563" cy="4871622"/>
            </a:xfrm>
            <a:prstGeom prst="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3F2C3C-1D70-248D-7AA1-F3F84B743E55}"/>
                </a:ext>
              </a:extLst>
            </p:cNvPr>
            <p:cNvSpPr/>
            <p:nvPr/>
          </p:nvSpPr>
          <p:spPr>
            <a:xfrm>
              <a:off x="731342" y="1253970"/>
              <a:ext cx="3948314" cy="443622"/>
            </a:xfrm>
            <a:prstGeom prst="rect">
              <a:avLst/>
            </a:prstGeom>
            <a:solidFill>
              <a:srgbClr val="294A83"/>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4D3E0789-85DC-FC9E-2124-9D4AAD867A03}"/>
                </a:ext>
              </a:extLst>
            </p:cNvPr>
            <p:cNvSpPr txBox="1"/>
            <p:nvPr/>
          </p:nvSpPr>
          <p:spPr>
            <a:xfrm>
              <a:off x="885577" y="1306504"/>
              <a:ext cx="3639845" cy="338554"/>
            </a:xfrm>
            <a:prstGeom prst="rect">
              <a:avLst/>
            </a:prstGeom>
            <a:noFill/>
            <a:scene3d>
              <a:camera prst="orthographicFront"/>
              <a:lightRig rig="threePt" dir="t"/>
            </a:scene3d>
            <a:sp3d>
              <a:bevelT/>
            </a:sp3d>
          </p:spPr>
          <p:txBody>
            <a:bodyPr wrap="square" rtlCol="0">
              <a:spAutoFit/>
            </a:bodyPr>
            <a:lstStyle/>
            <a:p>
              <a:pPr algn="ctr"/>
              <a:r>
                <a:rPr lang="en-US" sz="1600" b="1" spc="300" dirty="0">
                  <a:solidFill>
                    <a:schemeClr val="bg1"/>
                  </a:solidFill>
                  <a:latin typeface="Arial" panose="020B0604020202020204" pitchFamily="34" charset="0"/>
                  <a:cs typeface="Arial" panose="020B0604020202020204" pitchFamily="34" charset="0"/>
                </a:rPr>
                <a:t>How to Meal Prep</a:t>
              </a:r>
            </a:p>
          </p:txBody>
        </p:sp>
        <p:sp>
          <p:nvSpPr>
            <p:cNvPr id="7" name="TextBox 6">
              <a:extLst>
                <a:ext uri="{FF2B5EF4-FFF2-40B4-BE49-F238E27FC236}">
                  <a16:creationId xmlns:a16="http://schemas.microsoft.com/office/drawing/2014/main" id="{FB02673D-BD8D-CDAA-F1CD-A6CDAE778458}"/>
                </a:ext>
              </a:extLst>
            </p:cNvPr>
            <p:cNvSpPr txBox="1"/>
            <p:nvPr/>
          </p:nvSpPr>
          <p:spPr>
            <a:xfrm>
              <a:off x="731342" y="1758717"/>
              <a:ext cx="3948314" cy="3784032"/>
            </a:xfrm>
            <a:prstGeom prst="rect">
              <a:avLst/>
            </a:prstGeom>
            <a:noFill/>
            <a:scene3d>
              <a:camera prst="orthographicFront"/>
              <a:lightRig rig="threePt" dir="t"/>
            </a:scene3d>
            <a:sp3d>
              <a:bevelT/>
            </a:sp3d>
          </p:spPr>
          <p:txBody>
            <a:bodyPr wrap="square" rtlCol="0">
              <a:spAutoFit/>
            </a:bodyPr>
            <a:lstStyle/>
            <a:p>
              <a:pPr marL="285750" indent="-285750">
                <a:spcBef>
                  <a:spcPts val="300"/>
                </a:spcBef>
                <a:spcAft>
                  <a:spcPts val="300"/>
                </a:spcAft>
                <a:buFont typeface="Courier New" panose="02070309020205020404" pitchFamily="49" charset="0"/>
                <a:buChar char="o"/>
              </a:pPr>
              <a:r>
                <a:rPr lang="en-US" sz="1200" dirty="0">
                  <a:latin typeface="Arial" panose="020B0604020202020204" pitchFamily="34" charset="0"/>
                  <a:cs typeface="Arial" panose="020B0604020202020204" pitchFamily="34" charset="0"/>
                </a:rPr>
                <a:t>Plan Out What You Need For The Week</a:t>
              </a:r>
            </a:p>
            <a:p>
              <a:pPr marL="628650" lvl="1" indent="-1714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Shopping list, recipes, bulk cooking</a:t>
              </a:r>
            </a:p>
            <a:p>
              <a:pPr marL="628650" lvl="1" indent="-1714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Use websites or mobile apps which are designed to help with weekly planning</a:t>
              </a:r>
            </a:p>
            <a:p>
              <a:pPr marL="628650" lvl="1" indent="-1714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Try using apps: Myplate.gov, Mealtime Meal Plans and Recipes, Plan to Eat, Plate Joy</a:t>
              </a:r>
            </a:p>
            <a:p>
              <a:pPr marL="285750" indent="-285750">
                <a:spcBef>
                  <a:spcPts val="300"/>
                </a:spcBef>
                <a:spcAft>
                  <a:spcPts val="300"/>
                </a:spcAft>
                <a:buFont typeface="Courier New" panose="02070309020205020404" pitchFamily="49" charset="0"/>
                <a:buChar char="o"/>
              </a:pPr>
              <a:r>
                <a:rPr lang="en-US" sz="1200" dirty="0">
                  <a:latin typeface="Arial" panose="020B0604020202020204" pitchFamily="34" charset="0"/>
                  <a:cs typeface="Arial" panose="020B0604020202020204" pitchFamily="34" charset="0"/>
                </a:rPr>
                <a:t>Engage Children In Meal Prep</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Encourage them to explore recipes they want to help make</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Bring kids grocery shopping</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Talk your kids through the taste of each ingredient</a:t>
              </a:r>
            </a:p>
            <a:p>
              <a:pPr marL="285750" indent="-285750">
                <a:spcBef>
                  <a:spcPts val="300"/>
                </a:spcBef>
                <a:spcAft>
                  <a:spcPts val="300"/>
                </a:spcAft>
                <a:buFont typeface="Courier New" panose="02070309020205020404" pitchFamily="49" charset="0"/>
                <a:buChar char="o"/>
              </a:pPr>
              <a:r>
                <a:rPr lang="en-US" sz="1200" dirty="0">
                  <a:latin typeface="Arial" panose="020B0604020202020204" pitchFamily="34" charset="0"/>
                  <a:cs typeface="Arial" panose="020B0604020202020204" pitchFamily="34" charset="0"/>
                </a:rPr>
                <a:t>Minimize Highly Processed Foods </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Shop the perimeter of the grocery store</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Shop only from the ingredient list</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Minimize snacks and focus on whole meals</a:t>
              </a:r>
            </a:p>
            <a:p>
              <a:pPr marL="285750" indent="-285750">
                <a:spcBef>
                  <a:spcPts val="300"/>
                </a:spcBef>
                <a:spcAft>
                  <a:spcPts val="300"/>
                </a:spcAft>
                <a:buFont typeface="Courier New" panose="02070309020205020404" pitchFamily="49" charset="0"/>
                <a:buChar char="o"/>
              </a:pPr>
              <a:r>
                <a:rPr lang="en-US" sz="1200" dirty="0">
                  <a:latin typeface="Arial" panose="020B0604020202020204" pitchFamily="34" charset="0"/>
                  <a:cs typeface="Arial" panose="020B0604020202020204" pitchFamily="34" charset="0"/>
                </a:rPr>
                <a:t>Include Fiber in Your Meals</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Focus on fruits, vegetables, and whole grains</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Incorporate nuts and seeds into your meals</a:t>
              </a:r>
            </a:p>
            <a:p>
              <a:pPr marL="742950" lvl="1" indent="-285750">
                <a:spcBef>
                  <a:spcPts val="300"/>
                </a:spcBef>
                <a:spcAft>
                  <a:spcPts val="300"/>
                </a:spcAft>
                <a:buFont typeface="Wingdings" panose="05000000000000000000" pitchFamily="2" charset="2"/>
                <a:buChar char="q"/>
              </a:pPr>
              <a:r>
                <a:rPr lang="en-US" sz="1000" dirty="0">
                  <a:latin typeface="Arial" panose="020B0604020202020204" pitchFamily="34" charset="0"/>
                  <a:cs typeface="Arial" panose="020B0604020202020204" pitchFamily="34" charset="0"/>
                </a:rPr>
                <a:t>Choose a high fiber breakfast </a:t>
              </a:r>
            </a:p>
          </p:txBody>
        </p:sp>
      </p:grpSp>
      <p:pic>
        <p:nvPicPr>
          <p:cNvPr id="3" name="Picture 2">
            <a:extLst>
              <a:ext uri="{FF2B5EF4-FFF2-40B4-BE49-F238E27FC236}">
                <a16:creationId xmlns:a16="http://schemas.microsoft.com/office/drawing/2014/main" id="{FD8BEBEE-BB2E-47C1-91BA-9713E89DA1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88011" y="1727308"/>
            <a:ext cx="5110094" cy="34033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1237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Top Meal Prep Strategies</a:t>
            </a:r>
          </a:p>
        </p:txBody>
      </p:sp>
      <p:sp>
        <p:nvSpPr>
          <p:cNvPr id="4" name="TextBox 3">
            <a:extLst>
              <a:ext uri="{FF2B5EF4-FFF2-40B4-BE49-F238E27FC236}">
                <a16:creationId xmlns:a16="http://schemas.microsoft.com/office/drawing/2014/main" id="{66464BD5-E825-EE31-AEDF-3BEBB5DB8438}"/>
              </a:ext>
            </a:extLst>
          </p:cNvPr>
          <p:cNvSpPr txBox="1"/>
          <p:nvPr/>
        </p:nvSpPr>
        <p:spPr>
          <a:xfrm>
            <a:off x="3528475" y="887987"/>
            <a:ext cx="6346263" cy="523220"/>
          </a:xfrm>
          <a:prstGeom prst="rect">
            <a:avLst/>
          </a:prstGeom>
          <a:noFill/>
        </p:spPr>
        <p:txBody>
          <a:bodyPr wrap="square">
            <a:spAutoFit/>
          </a:bodyPr>
          <a:lstStyle/>
          <a:p>
            <a:r>
              <a:rPr lang="en-US" sz="2800" dirty="0">
                <a:solidFill>
                  <a:schemeClr val="tx2">
                    <a:lumMod val="75000"/>
                  </a:schemeClr>
                </a:solidFill>
              </a:rPr>
              <a:t>Four More Strategies for Meal Prep</a:t>
            </a:r>
          </a:p>
        </p:txBody>
      </p:sp>
      <p:sp>
        <p:nvSpPr>
          <p:cNvPr id="13" name="Rectangle 12">
            <a:extLst>
              <a:ext uri="{FF2B5EF4-FFF2-40B4-BE49-F238E27FC236}">
                <a16:creationId xmlns:a16="http://schemas.microsoft.com/office/drawing/2014/main" id="{BF66C767-469D-A3C7-89EA-7B6F59B2AC57}"/>
              </a:ext>
            </a:extLst>
          </p:cNvPr>
          <p:cNvSpPr/>
          <p:nvPr/>
        </p:nvSpPr>
        <p:spPr>
          <a:xfrm>
            <a:off x="1255605" y="1308553"/>
            <a:ext cx="647934"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bg2">
                    <a:lumMod val="50000"/>
                  </a:schemeClr>
                </a:solidFill>
                <a:effectLst/>
              </a:rPr>
              <a:t>#1</a:t>
            </a:r>
          </a:p>
        </p:txBody>
      </p:sp>
      <p:sp>
        <p:nvSpPr>
          <p:cNvPr id="5" name="TextBox 4">
            <a:extLst>
              <a:ext uri="{FF2B5EF4-FFF2-40B4-BE49-F238E27FC236}">
                <a16:creationId xmlns:a16="http://schemas.microsoft.com/office/drawing/2014/main" id="{4D1AE809-D3C7-E9DD-9018-3E0A72FA3813}"/>
              </a:ext>
            </a:extLst>
          </p:cNvPr>
          <p:cNvSpPr txBox="1"/>
          <p:nvPr/>
        </p:nvSpPr>
        <p:spPr>
          <a:xfrm>
            <a:off x="104021" y="1834583"/>
            <a:ext cx="2951102" cy="2554545"/>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Prep protein/veggies/carbs to use in a variety of ways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Cook large batch of chicken/protein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Large batches of quinoa or brown rice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Roast veggies to combine w/other side dishes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Cut up veggies for salads/dip</a:t>
            </a:r>
          </a:p>
        </p:txBody>
      </p:sp>
      <p:sp>
        <p:nvSpPr>
          <p:cNvPr id="14" name="Rectangle 13">
            <a:extLst>
              <a:ext uri="{FF2B5EF4-FFF2-40B4-BE49-F238E27FC236}">
                <a16:creationId xmlns:a16="http://schemas.microsoft.com/office/drawing/2014/main" id="{104C8A7D-30D2-9C98-9551-DE2E0D0841EA}"/>
              </a:ext>
            </a:extLst>
          </p:cNvPr>
          <p:cNvSpPr/>
          <p:nvPr/>
        </p:nvSpPr>
        <p:spPr>
          <a:xfrm>
            <a:off x="4317808" y="2150768"/>
            <a:ext cx="647934"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tx1">
                    <a:lumMod val="50000"/>
                    <a:lumOff val="50000"/>
                  </a:schemeClr>
                </a:solidFill>
                <a:effectLst/>
              </a:rPr>
              <a:t>#2</a:t>
            </a:r>
          </a:p>
        </p:txBody>
      </p:sp>
      <p:sp>
        <p:nvSpPr>
          <p:cNvPr id="7" name="TextBox 6">
            <a:extLst>
              <a:ext uri="{FF2B5EF4-FFF2-40B4-BE49-F238E27FC236}">
                <a16:creationId xmlns:a16="http://schemas.microsoft.com/office/drawing/2014/main" id="{18C47D89-C735-B777-A913-9953BD994FBF}"/>
              </a:ext>
            </a:extLst>
          </p:cNvPr>
          <p:cNvSpPr txBox="1"/>
          <p:nvPr/>
        </p:nvSpPr>
        <p:spPr>
          <a:xfrm>
            <a:off x="3143654" y="2709372"/>
            <a:ext cx="2996243" cy="1815882"/>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Assemble &amp; avoid stove top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Slow cooker/pressure cooker meals (can also be frozen)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Marinated chicken/meats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Air fryer for meals or sides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Convection oven for meals</a:t>
            </a:r>
          </a:p>
        </p:txBody>
      </p:sp>
      <p:sp>
        <p:nvSpPr>
          <p:cNvPr id="15" name="Rectangle 14">
            <a:extLst>
              <a:ext uri="{FF2B5EF4-FFF2-40B4-BE49-F238E27FC236}">
                <a16:creationId xmlns:a16="http://schemas.microsoft.com/office/drawing/2014/main" id="{AAC37609-9ABB-F698-A12A-A2E63E8D5F63}"/>
              </a:ext>
            </a:extLst>
          </p:cNvPr>
          <p:cNvSpPr/>
          <p:nvPr/>
        </p:nvSpPr>
        <p:spPr>
          <a:xfrm>
            <a:off x="7230018" y="2245044"/>
            <a:ext cx="647934"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tx2">
                    <a:lumMod val="60000"/>
                    <a:lumOff val="40000"/>
                  </a:schemeClr>
                </a:solidFill>
                <a:effectLst/>
              </a:rPr>
              <a:t>#3</a:t>
            </a:r>
          </a:p>
        </p:txBody>
      </p:sp>
      <p:sp>
        <p:nvSpPr>
          <p:cNvPr id="8" name="TextBox 7">
            <a:extLst>
              <a:ext uri="{FF2B5EF4-FFF2-40B4-BE49-F238E27FC236}">
                <a16:creationId xmlns:a16="http://schemas.microsoft.com/office/drawing/2014/main" id="{D49CAC44-327D-A793-A798-17BFF204A1EB}"/>
              </a:ext>
            </a:extLst>
          </p:cNvPr>
          <p:cNvSpPr txBox="1"/>
          <p:nvPr/>
        </p:nvSpPr>
        <p:spPr>
          <a:xfrm>
            <a:off x="6228428" y="2796450"/>
            <a:ext cx="2651114" cy="2092881"/>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Pre-portion things out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Homemade trail mix</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Hummus w/mini-snack bags of veggies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Create portion sizes of fresh fruits &amp; a side of yogurt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Snack-size veggie chips</a:t>
            </a:r>
          </a:p>
        </p:txBody>
      </p:sp>
      <p:sp>
        <p:nvSpPr>
          <p:cNvPr id="16" name="Rectangle 15">
            <a:extLst>
              <a:ext uri="{FF2B5EF4-FFF2-40B4-BE49-F238E27FC236}">
                <a16:creationId xmlns:a16="http://schemas.microsoft.com/office/drawing/2014/main" id="{9BD2BAF4-958D-1F53-B8BB-D218CFEB1CD1}"/>
              </a:ext>
            </a:extLst>
          </p:cNvPr>
          <p:cNvSpPr/>
          <p:nvPr/>
        </p:nvSpPr>
        <p:spPr>
          <a:xfrm>
            <a:off x="10211608" y="2818027"/>
            <a:ext cx="647934"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1">
                    <a:lumMod val="75000"/>
                  </a:schemeClr>
                </a:solidFill>
                <a:effectLst/>
              </a:rPr>
              <a:t>#4</a:t>
            </a:r>
          </a:p>
        </p:txBody>
      </p:sp>
      <p:sp>
        <p:nvSpPr>
          <p:cNvPr id="10" name="TextBox 9">
            <a:extLst>
              <a:ext uri="{FF2B5EF4-FFF2-40B4-BE49-F238E27FC236}">
                <a16:creationId xmlns:a16="http://schemas.microsoft.com/office/drawing/2014/main" id="{0CB9F354-4C65-8029-9613-151EC12FF841}"/>
              </a:ext>
            </a:extLst>
          </p:cNvPr>
          <p:cNvSpPr txBox="1"/>
          <p:nvPr/>
        </p:nvSpPr>
        <p:spPr>
          <a:xfrm>
            <a:off x="8968073" y="3364876"/>
            <a:ext cx="3135005" cy="2062103"/>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b="1" dirty="0">
                <a:latin typeface="Arial" panose="020B0604020202020204" pitchFamily="34" charset="0"/>
                <a:cs typeface="Arial" panose="020B0604020202020204" pitchFamily="34" charset="0"/>
              </a:rPr>
              <a:t>Pre-cooked meals – grab from fridge and reheat as needed</a:t>
            </a:r>
          </a:p>
          <a:p>
            <a:pPr marL="285750" indent="-285750">
              <a:buFont typeface="Arial" panose="020B0604020202020204" pitchFamily="34" charset="0"/>
              <a:buChar char="•"/>
            </a:pPr>
            <a:r>
              <a:rPr lang="en-US" sz="1600" u="sng" dirty="0">
                <a:latin typeface="Arial" panose="020B0604020202020204" pitchFamily="34" charset="0"/>
                <a:cs typeface="Arial" panose="020B0604020202020204" pitchFamily="34" charset="0"/>
              </a:rPr>
              <a:t>Breakfast</a:t>
            </a:r>
            <a:r>
              <a:rPr lang="en-US" sz="1600" dirty="0">
                <a:latin typeface="Arial" panose="020B0604020202020204" pitchFamily="34" charset="0"/>
                <a:cs typeface="Arial" panose="020B0604020202020204" pitchFamily="34" charset="0"/>
              </a:rPr>
              <a:t> – steel cut oats, egg muffins, overnight oats</a:t>
            </a:r>
          </a:p>
          <a:p>
            <a:pPr marL="285750" indent="-285750">
              <a:buFont typeface="Arial" panose="020B0604020202020204" pitchFamily="34" charset="0"/>
              <a:buChar char="•"/>
            </a:pPr>
            <a:r>
              <a:rPr lang="en-US" sz="1600" u="sng" dirty="0">
                <a:latin typeface="Arial" panose="020B0604020202020204" pitchFamily="34" charset="0"/>
                <a:cs typeface="Arial" panose="020B0604020202020204" pitchFamily="34" charset="0"/>
              </a:rPr>
              <a:t>Lunch</a:t>
            </a:r>
            <a:r>
              <a:rPr lang="en-US" sz="1600" dirty="0">
                <a:latin typeface="Arial" panose="020B0604020202020204" pitchFamily="34" charset="0"/>
                <a:cs typeface="Arial" panose="020B0604020202020204" pitchFamily="34" charset="0"/>
              </a:rPr>
              <a:t> – mason jar salads, turkey taco bowls, soup/chili</a:t>
            </a:r>
          </a:p>
          <a:p>
            <a:pPr marL="285750" indent="-285750">
              <a:buFont typeface="Arial" panose="020B0604020202020204" pitchFamily="34" charset="0"/>
              <a:buChar char="•"/>
            </a:pPr>
            <a:r>
              <a:rPr lang="en-US" sz="1600" u="sng" dirty="0">
                <a:latin typeface="Arial" panose="020B0604020202020204" pitchFamily="34" charset="0"/>
                <a:cs typeface="Arial" panose="020B0604020202020204" pitchFamily="34" charset="0"/>
              </a:rPr>
              <a:t>Dinner</a:t>
            </a:r>
            <a:r>
              <a:rPr lang="en-US" sz="1600" dirty="0">
                <a:latin typeface="Arial" panose="020B0604020202020204" pitchFamily="34" charset="0"/>
                <a:cs typeface="Arial" panose="020B0604020202020204" pitchFamily="34" charset="0"/>
              </a:rPr>
              <a:t> – sheet pan meals, stir fry meals, and more</a:t>
            </a:r>
          </a:p>
        </p:txBody>
      </p:sp>
      <p:pic>
        <p:nvPicPr>
          <p:cNvPr id="18" name="Picture 17">
            <a:extLst>
              <a:ext uri="{FF2B5EF4-FFF2-40B4-BE49-F238E27FC236}">
                <a16:creationId xmlns:a16="http://schemas.microsoft.com/office/drawing/2014/main" id="{DB8DFEF6-E44F-42D3-6812-D5B4AA1E8D6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856" r="4874"/>
          <a:stretch/>
        </p:blipFill>
        <p:spPr>
          <a:xfrm>
            <a:off x="605412" y="4702533"/>
            <a:ext cx="1948320" cy="1438872"/>
          </a:xfrm>
          <a:prstGeom prst="rect">
            <a:avLst/>
          </a:prstGeom>
          <a:effectLst>
            <a:softEdge rad="25400"/>
          </a:effectLst>
        </p:spPr>
      </p:pic>
      <p:pic>
        <p:nvPicPr>
          <p:cNvPr id="20" name="Picture 19">
            <a:extLst>
              <a:ext uri="{FF2B5EF4-FFF2-40B4-BE49-F238E27FC236}">
                <a16:creationId xmlns:a16="http://schemas.microsoft.com/office/drawing/2014/main" id="{CE010D8A-668E-A390-3ABB-440836441F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428" y="4748206"/>
            <a:ext cx="2158308" cy="1438872"/>
          </a:xfrm>
          <a:prstGeom prst="rect">
            <a:avLst/>
          </a:prstGeom>
          <a:effectLst>
            <a:softEdge rad="50800"/>
          </a:effectLst>
        </p:spPr>
      </p:pic>
      <p:pic>
        <p:nvPicPr>
          <p:cNvPr id="24" name="Picture 23">
            <a:extLst>
              <a:ext uri="{FF2B5EF4-FFF2-40B4-BE49-F238E27FC236}">
                <a16:creationId xmlns:a16="http://schemas.microsoft.com/office/drawing/2014/main" id="{185B8031-1104-F0C8-5CCB-7DF8A2846B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007259" y="4702058"/>
            <a:ext cx="1148124" cy="1725323"/>
          </a:xfrm>
          <a:prstGeom prst="rect">
            <a:avLst/>
          </a:prstGeom>
          <a:effectLst>
            <a:softEdge rad="31750"/>
          </a:effectLst>
        </p:spPr>
      </p:pic>
      <p:sp>
        <p:nvSpPr>
          <p:cNvPr id="25" name="TextBox 24">
            <a:extLst>
              <a:ext uri="{FF2B5EF4-FFF2-40B4-BE49-F238E27FC236}">
                <a16:creationId xmlns:a16="http://schemas.microsoft.com/office/drawing/2014/main" id="{DF4FD709-0B9B-F05A-239E-79089B1798C2}"/>
              </a:ext>
            </a:extLst>
          </p:cNvPr>
          <p:cNvSpPr txBox="1"/>
          <p:nvPr/>
        </p:nvSpPr>
        <p:spPr>
          <a:xfrm>
            <a:off x="4483116" y="6445018"/>
            <a:ext cx="3225769" cy="197670"/>
          </a:xfrm>
          <a:prstGeom prst="rect">
            <a:avLst/>
          </a:prstGeom>
          <a:noFill/>
        </p:spPr>
        <p:txBody>
          <a:bodyPr wrap="square" lIns="121920" tIns="0" rIns="121920" bIns="0" rtlCol="0">
            <a:noAutofit/>
          </a:bodyPr>
          <a:lstStyle/>
          <a:p>
            <a:r>
              <a:rPr lang="en-US" sz="1400" i="1" dirty="0"/>
              <a:t>Source: Eurest Dining Services, NIH</a:t>
            </a:r>
          </a:p>
        </p:txBody>
      </p:sp>
    </p:spTree>
    <p:extLst>
      <p:ext uri="{BB962C8B-B14F-4D97-AF65-F5344CB8AC3E}">
        <p14:creationId xmlns:p14="http://schemas.microsoft.com/office/powerpoint/2010/main" val="339969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Gut Healthy Meal Prep Recipe(s)</a:t>
            </a:r>
          </a:p>
        </p:txBody>
      </p:sp>
      <p:sp>
        <p:nvSpPr>
          <p:cNvPr id="9" name="TextBox 8">
            <a:extLst>
              <a:ext uri="{FF2B5EF4-FFF2-40B4-BE49-F238E27FC236}">
                <a16:creationId xmlns:a16="http://schemas.microsoft.com/office/drawing/2014/main" id="{E004323C-9929-E8B1-B6B2-2557EE9D1307}"/>
              </a:ext>
            </a:extLst>
          </p:cNvPr>
          <p:cNvSpPr txBox="1"/>
          <p:nvPr/>
        </p:nvSpPr>
        <p:spPr>
          <a:xfrm>
            <a:off x="1074263" y="1121765"/>
            <a:ext cx="2103461" cy="523220"/>
          </a:xfrm>
          <a:prstGeom prst="rect">
            <a:avLst/>
          </a:prstGeom>
          <a:noFill/>
        </p:spPr>
        <p:txBody>
          <a:bodyPr wrap="none" rtlCol="0">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Side Dishes</a:t>
            </a:r>
          </a:p>
        </p:txBody>
      </p:sp>
      <p:sp>
        <p:nvSpPr>
          <p:cNvPr id="4" name="TextBox 3">
            <a:extLst>
              <a:ext uri="{FF2B5EF4-FFF2-40B4-BE49-F238E27FC236}">
                <a16:creationId xmlns:a16="http://schemas.microsoft.com/office/drawing/2014/main" id="{A8769434-7694-C3D7-ACBD-D7A40416B21C}"/>
              </a:ext>
            </a:extLst>
          </p:cNvPr>
          <p:cNvSpPr txBox="1"/>
          <p:nvPr/>
        </p:nvSpPr>
        <p:spPr>
          <a:xfrm>
            <a:off x="390779" y="1764908"/>
            <a:ext cx="3470429" cy="1353063"/>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pPr marL="0" marR="0" algn="ctr">
              <a:lnSpc>
                <a:spcPct val="107000"/>
              </a:lnSpc>
              <a:spcBef>
                <a:spcPts val="0"/>
              </a:spcBef>
              <a:spcAft>
                <a:spcPts val="800"/>
              </a:spcAft>
            </a:pPr>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Crispy Paprika </a:t>
            </a:r>
            <a:r>
              <a:rPr lang="en-US" b="1" kern="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3"/>
              </a:rPr>
              <a:t>B</a:t>
            </a:r>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utter </a:t>
            </a:r>
            <a:r>
              <a:rPr lang="en-US" b="1" kern="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3"/>
              </a:rPr>
              <a:t>B</a:t>
            </a:r>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eans</a:t>
            </a:r>
            <a:endParaRPr lang="en-US" sz="1100" b="1" kern="100" dirty="0">
              <a:effectLst/>
              <a:latin typeface="Arial" panose="020B0604020202020204" pitchFamily="34" charset="0"/>
              <a:ea typeface="Calibri" panose="020F0502020204030204" pitchFamily="34" charset="0"/>
              <a:cs typeface="Arial" panose="020B0604020202020204" pitchFamily="34" charset="0"/>
            </a:endParaRPr>
          </a:p>
          <a:p>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Combine the rich, smokey notes of paprika (</a:t>
            </a:r>
            <a:r>
              <a:rPr lang="en-US" sz="14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optional</a:t>
            </a:r>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with creamy protein-packed butter beans to create a delicious and nutritious snack.</a:t>
            </a:r>
            <a:endParaRPr 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B1C0770-5BA9-0DBD-6123-AB3C1A570D3F}"/>
              </a:ext>
            </a:extLst>
          </p:cNvPr>
          <p:cNvSpPr txBox="1"/>
          <p:nvPr/>
        </p:nvSpPr>
        <p:spPr>
          <a:xfrm>
            <a:off x="390779" y="3339188"/>
            <a:ext cx="3470429" cy="1353063"/>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pPr marL="0" marR="0" algn="ctr">
              <a:lnSpc>
                <a:spcPct val="107000"/>
              </a:lnSpc>
              <a:spcBef>
                <a:spcPts val="0"/>
              </a:spcBef>
              <a:spcAft>
                <a:spcPts val="800"/>
              </a:spcAft>
            </a:pPr>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Rainbow Rolls with Satay Dip</a:t>
            </a:r>
            <a:endParaRPr lang="en-US" b="1" kern="100" dirty="0">
              <a:effectLst/>
              <a:latin typeface="Arial" panose="020B0604020202020204" pitchFamily="34" charset="0"/>
              <a:ea typeface="Calibri" panose="020F0502020204030204" pitchFamily="34" charset="0"/>
              <a:cs typeface="Arial" panose="020B0604020202020204" pitchFamily="34" charset="0"/>
            </a:endParaRPr>
          </a:p>
          <a:p>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rainbow rolls are nutritious, packed with fiber, versatile and easy to make. Use whatever veggies and herbs you have, and the dip is key.</a:t>
            </a: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E5F22C2-6459-B8BE-3C78-059B258863C0}"/>
              </a:ext>
            </a:extLst>
          </p:cNvPr>
          <p:cNvSpPr txBox="1"/>
          <p:nvPr/>
        </p:nvSpPr>
        <p:spPr>
          <a:xfrm>
            <a:off x="390779" y="4913468"/>
            <a:ext cx="3470429" cy="1218539"/>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pPr marL="0" marR="0" algn="ctr">
              <a:lnSpc>
                <a:spcPct val="107000"/>
              </a:lnSpc>
              <a:spcBef>
                <a:spcPts val="0"/>
              </a:spcBef>
              <a:spcAft>
                <a:spcPts val="800"/>
              </a:spcAft>
            </a:pPr>
            <a:r>
              <a:rPr lang="en-US" b="1" kern="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5"/>
              </a:rPr>
              <a:t>Fermented Foods for        Better Gut Health</a:t>
            </a:r>
            <a:endParaRPr lang="en-US" b="1" kern="100" dirty="0">
              <a:effectLst/>
              <a:latin typeface="Arial" panose="020B0604020202020204" pitchFamily="34" charset="0"/>
              <a:ea typeface="Calibri" panose="020F0502020204030204" pitchFamily="34" charset="0"/>
              <a:cs typeface="Arial" panose="020B0604020202020204" pitchFamily="34" charset="0"/>
            </a:endParaRPr>
          </a:p>
          <a:p>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Harvard Health article on fermenting foods for a healthy dose of probiotics. </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715AB0E-1714-4D9B-5CA4-2D309960FC7D}"/>
              </a:ext>
            </a:extLst>
          </p:cNvPr>
          <p:cNvSpPr txBox="1"/>
          <p:nvPr/>
        </p:nvSpPr>
        <p:spPr>
          <a:xfrm>
            <a:off x="5140558" y="1121765"/>
            <a:ext cx="1944763" cy="523220"/>
          </a:xfrm>
          <a:prstGeom prst="rect">
            <a:avLst/>
          </a:prstGeom>
          <a:noFill/>
        </p:spPr>
        <p:txBody>
          <a:bodyPr wrap="none" rtlCol="0">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Meal Ideas</a:t>
            </a:r>
          </a:p>
        </p:txBody>
      </p:sp>
      <p:sp>
        <p:nvSpPr>
          <p:cNvPr id="8" name="TextBox 7">
            <a:extLst>
              <a:ext uri="{FF2B5EF4-FFF2-40B4-BE49-F238E27FC236}">
                <a16:creationId xmlns:a16="http://schemas.microsoft.com/office/drawing/2014/main" id="{4FE7AE26-99C7-ED3F-B98C-91245CAF4014}"/>
              </a:ext>
            </a:extLst>
          </p:cNvPr>
          <p:cNvSpPr txBox="1"/>
          <p:nvPr/>
        </p:nvSpPr>
        <p:spPr>
          <a:xfrm>
            <a:off x="4375579" y="1764908"/>
            <a:ext cx="3474720" cy="1645920"/>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r>
              <a:rPr lang="en-US" b="1" i="0" dirty="0">
                <a:effectLst/>
                <a:latin typeface="Arial" panose="020B0604020202020204" pitchFamily="34" charset="0"/>
                <a:cs typeface="Arial" panose="020B0604020202020204" pitchFamily="34" charset="0"/>
                <a:hlinkClick r:id="rId6"/>
              </a:rPr>
              <a:t>White Bean Soup </a:t>
            </a:r>
            <a:r>
              <a:rPr lang="en-US" b="1" dirty="0">
                <a:latin typeface="Arial" panose="020B0604020202020204" pitchFamily="34" charset="0"/>
                <a:cs typeface="Arial" panose="020B0604020202020204" pitchFamily="34" charset="0"/>
                <a:hlinkClick r:id="rId6"/>
              </a:rPr>
              <a:t>with Pasta</a:t>
            </a:r>
            <a:endParaRPr lang="en-US" b="1" dirty="0">
              <a:latin typeface="Arial" panose="020B0604020202020204" pitchFamily="34" charset="0"/>
              <a:cs typeface="Arial" panose="020B0604020202020204" pitchFamily="34" charset="0"/>
            </a:endParaRPr>
          </a:p>
          <a:p>
            <a:endParaRPr lang="en-US" sz="900" b="0" i="0" dirty="0">
              <a:effectLst/>
              <a:latin typeface="Arial" panose="020B0604020202020204" pitchFamily="34" charset="0"/>
              <a:cs typeface="Arial" panose="020B0604020202020204" pitchFamily="34" charset="0"/>
            </a:endParaRPr>
          </a:p>
          <a:p>
            <a:r>
              <a:rPr lang="en-US" sz="1400" b="0" i="0" dirty="0">
                <a:effectLst/>
                <a:latin typeface="Arial" panose="020B0604020202020204" pitchFamily="34" charset="0"/>
                <a:cs typeface="Arial" panose="020B0604020202020204" pitchFamily="34" charset="0"/>
              </a:rPr>
              <a:t>Combine onion, celery and carrots to flavor this white bean soup. Keep a store-bought bag of the mix in your freezer to ensure you have some on hand without worrying about it going bad.</a:t>
            </a:r>
            <a:endParaRPr 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66D88B7-E99F-33F7-1556-1139E5890F77}"/>
              </a:ext>
            </a:extLst>
          </p:cNvPr>
          <p:cNvSpPr txBox="1"/>
          <p:nvPr/>
        </p:nvSpPr>
        <p:spPr>
          <a:xfrm>
            <a:off x="4375579" y="3773332"/>
            <a:ext cx="3474720" cy="1646605"/>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pPr algn="ctr"/>
            <a:r>
              <a:rPr lang="en-US" b="1" dirty="0">
                <a:latin typeface="Arial" panose="020B0604020202020204" pitchFamily="34" charset="0"/>
                <a:cs typeface="Arial" panose="020B0604020202020204" pitchFamily="34" charset="0"/>
                <a:hlinkClick r:id="rId7"/>
              </a:rPr>
              <a:t>Chipotle Chicken Quinoa Burrito Bowl</a:t>
            </a:r>
            <a:endParaRPr lang="en-US" b="1"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Grilled chicken coated in an (optional) spicy chipotle glaze. Load it with vegetables and quinoa in place of rice to add nutrition for a healthier dinner.</a:t>
            </a:r>
          </a:p>
        </p:txBody>
      </p:sp>
      <p:sp>
        <p:nvSpPr>
          <p:cNvPr id="7" name="TextBox 6">
            <a:extLst>
              <a:ext uri="{FF2B5EF4-FFF2-40B4-BE49-F238E27FC236}">
                <a16:creationId xmlns:a16="http://schemas.microsoft.com/office/drawing/2014/main" id="{2281FC76-8C56-AD4E-A5CD-6A2240011C15}"/>
              </a:ext>
            </a:extLst>
          </p:cNvPr>
          <p:cNvSpPr txBox="1"/>
          <p:nvPr/>
        </p:nvSpPr>
        <p:spPr>
          <a:xfrm>
            <a:off x="8628752" y="1121765"/>
            <a:ext cx="2762295" cy="523220"/>
          </a:xfrm>
          <a:prstGeom prst="rect">
            <a:avLst/>
          </a:prstGeom>
          <a:noFill/>
        </p:spPr>
        <p:txBody>
          <a:bodyPr wrap="none" rtlCol="0">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Dessert Options</a:t>
            </a:r>
          </a:p>
        </p:txBody>
      </p:sp>
      <p:sp>
        <p:nvSpPr>
          <p:cNvPr id="6" name="TextBox 5">
            <a:extLst>
              <a:ext uri="{FF2B5EF4-FFF2-40B4-BE49-F238E27FC236}">
                <a16:creationId xmlns:a16="http://schemas.microsoft.com/office/drawing/2014/main" id="{0A654218-F4D4-EF89-1664-4B2C4F043121}"/>
              </a:ext>
            </a:extLst>
          </p:cNvPr>
          <p:cNvSpPr txBox="1"/>
          <p:nvPr/>
        </p:nvSpPr>
        <p:spPr>
          <a:xfrm>
            <a:off x="8364671" y="1764908"/>
            <a:ext cx="3474720" cy="1431161"/>
          </a:xfrm>
          <a:prstGeom prst="rect">
            <a:avLst/>
          </a:prstGeom>
          <a:solidFill>
            <a:schemeClr val="accent3">
              <a:lumMod val="20000"/>
              <a:lumOff val="80000"/>
            </a:schemeClr>
          </a:solidFill>
          <a:ln>
            <a:solidFill>
              <a:schemeClr val="accent3">
                <a:shade val="95000"/>
                <a:satMod val="105000"/>
              </a:schemeClr>
            </a:solidFill>
          </a:ln>
        </p:spPr>
        <p:txBody>
          <a:bodyPr wrap="square">
            <a:spAutoFit/>
          </a:bodyPr>
          <a:lstStyle/>
          <a:p>
            <a:pPr algn="ctr"/>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8"/>
              </a:rPr>
              <a:t>Tahini &amp; Chocolate Chip Cookies</a:t>
            </a:r>
            <a:endPar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9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Tahini </a:t>
            </a:r>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a great source of copper, iron and calcium which can be missed </a:t>
            </a:r>
            <a:r>
              <a:rPr lang="en-US"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in</a:t>
            </a:r>
            <a:r>
              <a:rPr lang="en-US"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many standard diets.</a:t>
            </a: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45C727-F56B-A98B-337F-00E3919F8846}"/>
              </a:ext>
            </a:extLst>
          </p:cNvPr>
          <p:cNvSpPr txBox="1"/>
          <p:nvPr/>
        </p:nvSpPr>
        <p:spPr>
          <a:xfrm>
            <a:off x="8364671" y="3578085"/>
            <a:ext cx="3474720" cy="2077492"/>
          </a:xfrm>
          <a:prstGeom prst="rect">
            <a:avLst/>
          </a:prstGeom>
          <a:solidFill>
            <a:schemeClr val="accent3">
              <a:lumMod val="20000"/>
              <a:lumOff val="80000"/>
            </a:schemeClr>
          </a:solidFill>
          <a:ln>
            <a:solidFill>
              <a:schemeClr val="accent1"/>
            </a:solidFill>
          </a:ln>
        </p:spPr>
        <p:txBody>
          <a:bodyPr wrap="square">
            <a:spAutoFit/>
          </a:bodyPr>
          <a:lstStyle/>
          <a:p>
            <a:pPr algn="ctr"/>
            <a:r>
              <a:rPr lang="en-US" b="1" dirty="0">
                <a:solidFill>
                  <a:srgbClr val="000000"/>
                </a:solidFill>
                <a:effectLst/>
                <a:latin typeface="Arial" panose="020B0604020202020204" pitchFamily="34" charset="0"/>
                <a:cs typeface="Arial" panose="020B0604020202020204" pitchFamily="34" charset="0"/>
                <a:hlinkClick r:id="rId9"/>
              </a:rPr>
              <a:t>Homemade Sour Fruit Gummies </a:t>
            </a:r>
            <a:endParaRPr lang="en-US" b="1" dirty="0">
              <a:solidFill>
                <a:srgbClr val="000000"/>
              </a:solidFill>
              <a:effectLst/>
              <a:latin typeface="Arial" panose="020B0604020202020204" pitchFamily="34" charset="0"/>
              <a:cs typeface="Arial" panose="020B0604020202020204" pitchFamily="34" charset="0"/>
            </a:endParaRPr>
          </a:p>
          <a:p>
            <a:endParaRPr lang="en-US" sz="900" b="0" i="1" dirty="0">
              <a:solidFill>
                <a:srgbClr val="000000"/>
              </a:solidFill>
              <a:effectLst/>
              <a:latin typeface="Arial" panose="020B0604020202020204" pitchFamily="34" charset="0"/>
              <a:cs typeface="Arial" panose="020B0604020202020204" pitchFamily="34" charset="0"/>
            </a:endParaRPr>
          </a:p>
          <a:p>
            <a:r>
              <a:rPr lang="en-US" sz="1400" b="0" dirty="0">
                <a:solidFill>
                  <a:srgbClr val="000000"/>
                </a:solidFill>
                <a:effectLst/>
                <a:latin typeface="Arial" panose="020B0604020202020204" pitchFamily="34" charset="0"/>
                <a:cs typeface="Arial" panose="020B0604020202020204" pitchFamily="34" charset="0"/>
              </a:rPr>
              <a:t>Healthy, made with fresh fruit and fruit juice, unsweetened gelatin and sweetened with honey. Full of vitamin C, great for immunity and the gut healing</a:t>
            </a:r>
            <a:r>
              <a:rPr lang="en-US" sz="1400" dirty="0">
                <a:solidFill>
                  <a:srgbClr val="000000"/>
                </a:solidFill>
                <a:latin typeface="Arial" panose="020B0604020202020204" pitchFamily="34" charset="0"/>
                <a:cs typeface="Arial" panose="020B0604020202020204" pitchFamily="34" charset="0"/>
              </a:rPr>
              <a:t>, </a:t>
            </a:r>
            <a:r>
              <a:rPr lang="en-US" sz="1400" b="0" dirty="0">
                <a:solidFill>
                  <a:srgbClr val="000000"/>
                </a:solidFill>
                <a:effectLst/>
                <a:latin typeface="Arial" panose="020B0604020202020204" pitchFamily="34" charset="0"/>
                <a:cs typeface="Arial" panose="020B0604020202020204" pitchFamily="34" charset="0"/>
              </a:rPr>
              <a:t>fun to make and a delicious fruity treat.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9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3048EB5-9B14-9E7E-D178-258549CD80B0}"/>
              </a:ext>
            </a:extLst>
          </p:cNvPr>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Today’s Speakers</a:t>
            </a:r>
          </a:p>
        </p:txBody>
      </p:sp>
      <p:grpSp>
        <p:nvGrpSpPr>
          <p:cNvPr id="10" name="Group 9" descr="Dr. Sheila Kumar &#10;National Institute of Diabetes and Digestive and Kidney Diseases &#10;Dr. Kumar trained at Johns Hopkins University for her undergraduate degree and received her MD from Yale University. She then completed her internal medicine residency at Columbia University, followed by Stanford University for her gastroenterology fellowship, where she also obtained her MS. Her interests are in colorectal cancer, health disparities, and training the next generation of gastroenterologists. She is the Principal Investigator for an NIDDK protocol- “Evaluation of Patients with Gastrointestinal Disease.” Dr. Kumar is also involved in several collaborative projects with investigators within NIDDK, as well as other institutes within the NIH. &#10;">
            <a:extLst>
              <a:ext uri="{FF2B5EF4-FFF2-40B4-BE49-F238E27FC236}">
                <a16:creationId xmlns:a16="http://schemas.microsoft.com/office/drawing/2014/main" id="{782610E4-15C8-31DC-8814-BC02DD470937}"/>
              </a:ext>
            </a:extLst>
          </p:cNvPr>
          <p:cNvGrpSpPr/>
          <p:nvPr/>
        </p:nvGrpSpPr>
        <p:grpSpPr>
          <a:xfrm>
            <a:off x="1166948" y="1161575"/>
            <a:ext cx="3291839" cy="4724875"/>
            <a:chOff x="1166948" y="1161575"/>
            <a:chExt cx="3291839" cy="4724875"/>
          </a:xfrm>
        </p:grpSpPr>
        <p:sp>
          <p:nvSpPr>
            <p:cNvPr id="6" name="Rectangle 5">
              <a:extLst>
                <a:ext uri="{FF2B5EF4-FFF2-40B4-BE49-F238E27FC236}">
                  <a16:creationId xmlns:a16="http://schemas.microsoft.com/office/drawing/2014/main" id="{B02290C2-9A2E-8A9B-A3AC-539853F3377A}"/>
                </a:ext>
                <a:ext uri="{C183D7F6-B498-43B3-948B-1728B52AA6E4}">
                  <adec:decorative xmlns:adec="http://schemas.microsoft.com/office/drawing/2017/decorative" val="1"/>
                </a:ext>
              </a:extLst>
            </p:cNvPr>
            <p:cNvSpPr/>
            <p:nvPr/>
          </p:nvSpPr>
          <p:spPr>
            <a:xfrm>
              <a:off x="1166948" y="2234760"/>
              <a:ext cx="3291839" cy="3651690"/>
            </a:xfrm>
            <a:prstGeom prst="rect">
              <a:avLst/>
            </a:prstGeom>
            <a:solidFill>
              <a:schemeClr val="bg1"/>
            </a:solidFill>
            <a:ln w="28575">
              <a:solidFill>
                <a:srgbClr val="29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A606A417-3553-B242-6F7D-089EB05BF370}"/>
                </a:ext>
              </a:extLst>
            </p:cNvPr>
            <p:cNvPicPr/>
            <p:nvPr/>
          </p:nvPicPr>
          <p:blipFill>
            <a:blip r:embed="rId3">
              <a:extLst>
                <a:ext uri="{28A0092B-C50C-407E-A947-70E740481C1C}">
                  <a14:useLocalDpi xmlns:a14="http://schemas.microsoft.com/office/drawing/2010/main" val="0"/>
                </a:ext>
              </a:extLst>
            </a:blip>
            <a:srcRect l="3125" r="3125"/>
            <a:stretch/>
          </p:blipFill>
          <p:spPr bwMode="auto">
            <a:xfrm>
              <a:off x="2234388" y="1161575"/>
              <a:ext cx="1156959" cy="1234090"/>
            </a:xfrm>
            <a:prstGeom prst="rect">
              <a:avLst/>
            </a:prstGeom>
            <a:ln w="28575">
              <a:solidFill>
                <a:srgbClr val="294A83"/>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25DECF99-5896-C283-BB18-8DEAC13943AE}"/>
                </a:ext>
              </a:extLst>
            </p:cNvPr>
            <p:cNvSpPr/>
            <p:nvPr/>
          </p:nvSpPr>
          <p:spPr>
            <a:xfrm>
              <a:off x="1436125" y="2593899"/>
              <a:ext cx="2753485" cy="646331"/>
            </a:xfrm>
            <a:prstGeom prst="rect">
              <a:avLst/>
            </a:prstGeom>
            <a:noFill/>
          </p:spPr>
          <p:txBody>
            <a:bodyPr wrap="square">
              <a:spAutoFit/>
            </a:bodyPr>
            <a:lstStyle/>
            <a:p>
              <a:pPr marL="0" marR="0" lvl="0" indent="0" algn="ctr" defTabSz="685800" rtl="0" eaLnBrk="1" fontAlgn="auto" latinLnBrk="0" hangingPunct="1">
                <a:lnSpc>
                  <a:spcPct val="100000"/>
                </a:lnSpc>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Dr. Sheila Kumar</a:t>
              </a:r>
            </a:p>
            <a:p>
              <a:pPr algn="ctr" defTabSz="685800">
                <a:defRPr/>
              </a:pPr>
              <a:r>
                <a:rPr lang="en-US" sz="1100" i="1" dirty="0">
                  <a:solidFill>
                    <a:srgbClr val="000000"/>
                  </a:solidFill>
                  <a:latin typeface="Arial" panose="020B0604020202020204" pitchFamily="34" charset="0"/>
                  <a:cs typeface="Arial" panose="020B0604020202020204" pitchFamily="34" charset="0"/>
                </a:rPr>
                <a:t>National Institute of Diabetes and Digestive and Kidney Diseases</a:t>
              </a:r>
            </a:p>
          </p:txBody>
        </p:sp>
        <p:sp>
          <p:nvSpPr>
            <p:cNvPr id="2" name="TextBox 1">
              <a:extLst>
                <a:ext uri="{FF2B5EF4-FFF2-40B4-BE49-F238E27FC236}">
                  <a16:creationId xmlns:a16="http://schemas.microsoft.com/office/drawing/2014/main" id="{AD19DA0E-53D6-A2AB-2B9E-493D52B6BABC}"/>
                </a:ext>
              </a:extLst>
            </p:cNvPr>
            <p:cNvSpPr txBox="1"/>
            <p:nvPr/>
          </p:nvSpPr>
          <p:spPr>
            <a:xfrm>
              <a:off x="1175417" y="3364055"/>
              <a:ext cx="3274901" cy="2462213"/>
            </a:xfrm>
            <a:prstGeom prst="rect">
              <a:avLst/>
            </a:prstGeom>
            <a:noFill/>
          </p:spPr>
          <p:txBody>
            <a:bodyPr wrap="square" rtlCol="0">
              <a:spAutoFit/>
            </a:bodyPr>
            <a:lstStyle/>
            <a:p>
              <a:pPr algn="ctr"/>
              <a:r>
                <a:rPr lang="en-US" sz="1100" dirty="0">
                  <a:latin typeface="Arial" panose="020B0604020202020204" pitchFamily="34" charset="0"/>
                  <a:ea typeface="Calibri" panose="020F0502020204030204" pitchFamily="34" charset="0"/>
                  <a:cs typeface="Arial" panose="020B0604020202020204" pitchFamily="34" charset="0"/>
                </a:rPr>
                <a:t>Dr. Kumar</a:t>
              </a:r>
              <a:r>
                <a:rPr lang="en-US" sz="1100" dirty="0">
                  <a:effectLst/>
                  <a:latin typeface="Arial" panose="020B0604020202020204" pitchFamily="34" charset="0"/>
                  <a:ea typeface="Calibri" panose="020F0502020204030204" pitchFamily="34" charset="0"/>
                  <a:cs typeface="Arial" panose="020B0604020202020204" pitchFamily="34" charset="0"/>
                </a:rPr>
                <a:t> trained at Johns Hopkins University for her undergraduate degree and received her MD from Yale University. She then completed her internal medicine residency at Columbia University, followed by Stanford University for her gastroenterology fellowship, where she also obtained her MS. Her interests are in colorectal cancer, health disparities, and training the next generation of gastroenterologists. </a:t>
              </a:r>
              <a:r>
                <a:rPr lang="en-US" sz="1100" dirty="0">
                  <a:latin typeface="Arial" panose="020B0604020202020204" pitchFamily="34" charset="0"/>
                  <a:ea typeface="Calibri" panose="020F0502020204030204" pitchFamily="34" charset="0"/>
                  <a:cs typeface="Arial" panose="020B0604020202020204" pitchFamily="34" charset="0"/>
                </a:rPr>
                <a:t>She</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dirty="0">
                  <a:latin typeface="Arial" panose="020B0604020202020204" pitchFamily="34" charset="0"/>
                  <a:ea typeface="Calibri" panose="020F0502020204030204" pitchFamily="34" charset="0"/>
                  <a:cs typeface="Arial" panose="020B0604020202020204" pitchFamily="34" charset="0"/>
                </a:rPr>
                <a:t>is the </a:t>
              </a:r>
              <a:r>
                <a:rPr lang="en-US" sz="1100" dirty="0">
                  <a:effectLst/>
                  <a:latin typeface="Arial" panose="020B0604020202020204" pitchFamily="34" charset="0"/>
                  <a:ea typeface="Calibri" panose="020F0502020204030204" pitchFamily="34" charset="0"/>
                  <a:cs typeface="Arial" panose="020B0604020202020204" pitchFamily="34" charset="0"/>
                </a:rPr>
                <a:t>Principal Investigator for an NIDDK protocol- “Evaluation of Patients with Gastrointestinal Disease.” Dr. </a:t>
              </a:r>
              <a:r>
                <a:rPr lang="en-US" sz="1100" dirty="0">
                  <a:latin typeface="Arial" panose="020B0604020202020204" pitchFamily="34" charset="0"/>
                  <a:ea typeface="Calibri" panose="020F0502020204030204" pitchFamily="34" charset="0"/>
                  <a:cs typeface="Arial" panose="020B0604020202020204" pitchFamily="34" charset="0"/>
                </a:rPr>
                <a:t>Kumar is </a:t>
              </a:r>
              <a:r>
                <a:rPr lang="en-US" sz="1100" dirty="0">
                  <a:effectLst/>
                  <a:latin typeface="Arial" panose="020B0604020202020204" pitchFamily="34" charset="0"/>
                  <a:ea typeface="Calibri" panose="020F0502020204030204" pitchFamily="34" charset="0"/>
                  <a:cs typeface="Arial" panose="020B0604020202020204" pitchFamily="34" charset="0"/>
                </a:rPr>
                <a:t>also involved in several collaborative projects with investigators within NIDDK, as well as other institutes within the NIH. </a:t>
              </a:r>
            </a:p>
          </p:txBody>
        </p:sp>
      </p:grpSp>
      <p:grpSp>
        <p:nvGrpSpPr>
          <p:cNvPr id="5" name="Group 4" descr="Amber Courville &#10;National Institute of Diabetes and Digestive and Kidney Diseases &#10;Amber Courville, PhD, RDN is currently a Staff Scientist with the Energy Metabolism Section and Human Energy and Body Weight Regulation Core at NIDDK. She has over 15 years’ experience planning highly controlled metabolic diets for research protocols at both the United States Department of Agriculture Beltsville Human Nutrition Research Center and at the NIH Clinical Center. Dr. Courville’s main research interests are the regulation of food intake, energy and macronutrient metabolism and body composition. Her current research focuses on the effect of dietary interventions on human energy metabolism and obesity.&#10;">
            <a:extLst>
              <a:ext uri="{FF2B5EF4-FFF2-40B4-BE49-F238E27FC236}">
                <a16:creationId xmlns:a16="http://schemas.microsoft.com/office/drawing/2014/main" id="{D1C10C1B-1D7F-F18C-B2EB-81C1C1D9D337}"/>
              </a:ext>
            </a:extLst>
          </p:cNvPr>
          <p:cNvGrpSpPr/>
          <p:nvPr/>
        </p:nvGrpSpPr>
        <p:grpSpPr>
          <a:xfrm>
            <a:off x="4608814" y="1161575"/>
            <a:ext cx="3291840" cy="4724875"/>
            <a:chOff x="4767549" y="1161575"/>
            <a:chExt cx="3291840" cy="4724875"/>
          </a:xfrm>
        </p:grpSpPr>
        <p:sp>
          <p:nvSpPr>
            <p:cNvPr id="20" name="Rectangle 19">
              <a:extLst>
                <a:ext uri="{FF2B5EF4-FFF2-40B4-BE49-F238E27FC236}">
                  <a16:creationId xmlns:a16="http://schemas.microsoft.com/office/drawing/2014/main" id="{90532072-780D-337F-D872-4ACC42DBC41B}"/>
                </a:ext>
                <a:ext uri="{C183D7F6-B498-43B3-948B-1728B52AA6E4}">
                  <adec:decorative xmlns:adec="http://schemas.microsoft.com/office/drawing/2017/decorative" val="1"/>
                </a:ext>
              </a:extLst>
            </p:cNvPr>
            <p:cNvSpPr/>
            <p:nvPr/>
          </p:nvSpPr>
          <p:spPr>
            <a:xfrm>
              <a:off x="4767549" y="2234760"/>
              <a:ext cx="3291840" cy="3651690"/>
            </a:xfrm>
            <a:prstGeom prst="rect">
              <a:avLst/>
            </a:prstGeom>
            <a:solidFill>
              <a:schemeClr val="bg1"/>
            </a:solidFill>
            <a:ln w="28575">
              <a:solidFill>
                <a:srgbClr val="29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endParaRPr>
            </a:p>
          </p:txBody>
        </p:sp>
        <p:pic>
          <p:nvPicPr>
            <p:cNvPr id="21" name="Picture 20">
              <a:extLst>
                <a:ext uri="{FF2B5EF4-FFF2-40B4-BE49-F238E27FC236}">
                  <a16:creationId xmlns:a16="http://schemas.microsoft.com/office/drawing/2014/main" id="{4B37DE2E-A249-2B4A-0036-A06287DF350B}"/>
                </a:ext>
              </a:extLst>
            </p:cNvPr>
            <p:cNvPicPr/>
            <p:nvPr/>
          </p:nvPicPr>
          <p:blipFill>
            <a:blip r:embed="rId4">
              <a:extLst>
                <a:ext uri="{28A0092B-C50C-407E-A947-70E740481C1C}">
                  <a14:useLocalDpi xmlns:a14="http://schemas.microsoft.com/office/drawing/2010/main" val="0"/>
                </a:ext>
              </a:extLst>
            </a:blip>
            <a:srcRect l="3125" r="3125"/>
            <a:stretch/>
          </p:blipFill>
          <p:spPr bwMode="auto">
            <a:xfrm>
              <a:off x="5834990" y="1161575"/>
              <a:ext cx="1156959" cy="1234090"/>
            </a:xfrm>
            <a:prstGeom prst="rect">
              <a:avLst/>
            </a:prstGeom>
            <a:ln w="28575">
              <a:solidFill>
                <a:srgbClr val="294A83"/>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9B159001-44C2-2E82-BEA9-96052E375E34}"/>
                </a:ext>
              </a:extLst>
            </p:cNvPr>
            <p:cNvSpPr/>
            <p:nvPr/>
          </p:nvSpPr>
          <p:spPr>
            <a:xfrm>
              <a:off x="5036727" y="2593899"/>
              <a:ext cx="2753485" cy="646331"/>
            </a:xfrm>
            <a:prstGeom prst="rect">
              <a:avLst/>
            </a:prstGeom>
          </p:spPr>
          <p:txBody>
            <a:bodyPr wrap="square">
              <a:spAutoFit/>
            </a:bodyPr>
            <a:lstStyle/>
            <a:p>
              <a:pPr algn="ctr" defTabSz="685800">
                <a:defRPr/>
              </a:pPr>
              <a:r>
                <a:rPr lang="en-US" sz="1400" b="1" dirty="0">
                  <a:solidFill>
                    <a:srgbClr val="000000"/>
                  </a:solidFill>
                  <a:latin typeface="Arial" panose="020B0604020202020204" pitchFamily="34" charset="0"/>
                  <a:cs typeface="Arial" panose="020B0604020202020204" pitchFamily="34" charset="0"/>
                </a:rPr>
                <a:t>Amber Courville</a:t>
              </a:r>
            </a:p>
            <a:p>
              <a:pPr algn="ctr" defTabSz="685800">
                <a:spcBef>
                  <a:spcPts val="0"/>
                </a:spcBef>
                <a:defRPr/>
              </a:pPr>
              <a:r>
                <a:rPr lang="en-US" sz="1100" i="1" dirty="0">
                  <a:solidFill>
                    <a:srgbClr val="000000"/>
                  </a:solidFill>
                  <a:latin typeface="Arial" panose="020B0604020202020204" pitchFamily="34" charset="0"/>
                  <a:cs typeface="Arial" panose="020B0604020202020204" pitchFamily="34" charset="0"/>
                </a:rPr>
                <a:t>National Institute of Diabetes and Digestive and Kidney Diseases</a:t>
              </a:r>
            </a:p>
          </p:txBody>
        </p:sp>
        <p:sp>
          <p:nvSpPr>
            <p:cNvPr id="30" name="TextBox 29">
              <a:extLst>
                <a:ext uri="{FF2B5EF4-FFF2-40B4-BE49-F238E27FC236}">
                  <a16:creationId xmlns:a16="http://schemas.microsoft.com/office/drawing/2014/main" id="{C4B4921C-1B4A-7283-4979-3951013F810B}"/>
                </a:ext>
              </a:extLst>
            </p:cNvPr>
            <p:cNvSpPr txBox="1"/>
            <p:nvPr/>
          </p:nvSpPr>
          <p:spPr>
            <a:xfrm>
              <a:off x="4806463" y="3364055"/>
              <a:ext cx="3214012" cy="2462213"/>
            </a:xfrm>
            <a:prstGeom prst="rect">
              <a:avLst/>
            </a:prstGeom>
            <a:noFill/>
          </p:spPr>
          <p:txBody>
            <a:bodyPr wrap="square" rtlCol="0">
              <a:spAutoFit/>
            </a:bodyPr>
            <a:lstStyle/>
            <a:p>
              <a:pPr algn="ctr"/>
              <a:r>
                <a:rPr lang="en-US" sz="1100" dirty="0">
                  <a:effectLst/>
                  <a:latin typeface="Arial" panose="020B0604020202020204" pitchFamily="34" charset="0"/>
                  <a:ea typeface="Calibri" panose="020F0502020204030204" pitchFamily="34" charset="0"/>
                  <a:cs typeface="Arial" panose="020B0604020202020204" pitchFamily="34" charset="0"/>
                </a:rPr>
                <a:t>Amber Courville, PhD, RDN is currently a Staff Scientist with the Energy Metabolism Section and Human Energy and Body Weight Regulation Core at NIDDK. She has over 15 years’ experience planning highly controlled metabolic diets for research protocols at both the United States Department of Agriculture Beltsville Human Nutrition Research Center and at the NIH Clinical Center. Dr. Courville’s main research interests are the regulation of food intake, energy and macronutrient metabolism and body composition. Her current research focuses on the effect of dietary interventions on human energy metabolism and obesity.</a:t>
              </a:r>
            </a:p>
          </p:txBody>
        </p:sp>
      </p:grpSp>
      <p:grpSp>
        <p:nvGrpSpPr>
          <p:cNvPr id="9" name="Group 8" descr="Leslie Pont &#10;NIH Office of Research Services &#10;Program &amp; Employee Services &#10;DATS Amenities Branch &#10;Leslie Edsall, MA, CHES is currently the Program Manager for NIH Wellness programs. She has over two decades of experience in Healthcare Communication, Coaching &amp; Fitness, Health Education, Mindfulness and Well-being. Leslie holds a Master’s in Organizational Leadership from Gonzaga University and several certifications. She is passionate about employee well-being and improving organizational culture. Her current projects include applying a holistic approach to wellness at NIH, fostering resilience through well-being, and building a community of belonging for the NIH community.&#10;">
            <a:extLst>
              <a:ext uri="{FF2B5EF4-FFF2-40B4-BE49-F238E27FC236}">
                <a16:creationId xmlns:a16="http://schemas.microsoft.com/office/drawing/2014/main" id="{2A340BC8-29C1-9EE1-4195-3102ABC7260F}"/>
              </a:ext>
            </a:extLst>
          </p:cNvPr>
          <p:cNvGrpSpPr/>
          <p:nvPr/>
        </p:nvGrpSpPr>
        <p:grpSpPr>
          <a:xfrm>
            <a:off x="8050681" y="1161575"/>
            <a:ext cx="3291840" cy="4724875"/>
            <a:chOff x="8050681" y="1161575"/>
            <a:chExt cx="3291840" cy="4724875"/>
          </a:xfrm>
        </p:grpSpPr>
        <p:sp>
          <p:nvSpPr>
            <p:cNvPr id="24" name="Rectangle 23">
              <a:extLst>
                <a:ext uri="{FF2B5EF4-FFF2-40B4-BE49-F238E27FC236}">
                  <a16:creationId xmlns:a16="http://schemas.microsoft.com/office/drawing/2014/main" id="{B53FCEBB-8569-6FED-3976-17B4455D9A68}"/>
                </a:ext>
                <a:ext uri="{C183D7F6-B498-43B3-948B-1728B52AA6E4}">
                  <adec:decorative xmlns:adec="http://schemas.microsoft.com/office/drawing/2017/decorative" val="1"/>
                </a:ext>
              </a:extLst>
            </p:cNvPr>
            <p:cNvSpPr/>
            <p:nvPr/>
          </p:nvSpPr>
          <p:spPr>
            <a:xfrm>
              <a:off x="8050681" y="2234760"/>
              <a:ext cx="3291840" cy="3651690"/>
            </a:xfrm>
            <a:prstGeom prst="rect">
              <a:avLst/>
            </a:prstGeom>
            <a:solidFill>
              <a:schemeClr val="bg1"/>
            </a:solidFill>
            <a:ln w="28575">
              <a:solidFill>
                <a:srgbClr val="29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26" name="Rectangle 25">
              <a:extLst>
                <a:ext uri="{FF2B5EF4-FFF2-40B4-BE49-F238E27FC236}">
                  <a16:creationId xmlns:a16="http://schemas.microsoft.com/office/drawing/2014/main" id="{12BD9C97-5D94-2AA8-D7FA-73E612D4B46E}"/>
                </a:ext>
              </a:extLst>
            </p:cNvPr>
            <p:cNvSpPr/>
            <p:nvPr/>
          </p:nvSpPr>
          <p:spPr>
            <a:xfrm>
              <a:off x="8319859" y="2509260"/>
              <a:ext cx="2753485" cy="815608"/>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Leslie Pont</a:t>
              </a:r>
            </a:p>
            <a:p>
              <a:pPr algn="ctr" defTabSz="685800">
                <a:defRPr/>
              </a:pPr>
              <a:r>
                <a:rPr lang="en-US" sz="1100" i="1" dirty="0">
                  <a:solidFill>
                    <a:srgbClr val="000000"/>
                  </a:solidFill>
                  <a:latin typeface="Arial"/>
                  <a:cs typeface="Arial"/>
                </a:rPr>
                <a:t>NIH </a:t>
              </a:r>
              <a:r>
                <a:rPr kumimoji="0" lang="en-US" sz="1100" i="1" u="none" strike="noStrike" kern="1200" cap="none" spc="0" normalizeH="0" baseline="0" noProof="0" dirty="0">
                  <a:ln>
                    <a:noFill/>
                  </a:ln>
                  <a:solidFill>
                    <a:srgbClr val="000000"/>
                  </a:solidFill>
                  <a:effectLst/>
                  <a:uLnTx/>
                  <a:uFillTx/>
                  <a:latin typeface="Arial"/>
                  <a:cs typeface="Arial"/>
                </a:rPr>
                <a:t>Office of </a:t>
              </a:r>
              <a:r>
                <a:rPr lang="en-US" sz="1100" i="1" dirty="0">
                  <a:solidFill>
                    <a:srgbClr val="000000"/>
                  </a:solidFill>
                  <a:latin typeface="Arial"/>
                  <a:cs typeface="Arial"/>
                </a:rPr>
                <a:t>Research Services</a:t>
              </a:r>
              <a:endParaRPr lang="en-US" sz="1100" i="1" dirty="0">
                <a:solidFill>
                  <a:srgbClr val="000000"/>
                </a:solidFill>
                <a:latin typeface="Arial" panose="020B0604020202020204" pitchFamily="34" charset="0"/>
                <a:cs typeface="Arial" panose="020B0604020202020204" pitchFamily="34" charset="0"/>
              </a:endParaRPr>
            </a:p>
            <a:p>
              <a:pPr algn="ctr" defTabSz="685800">
                <a:defRPr/>
              </a:pPr>
              <a:r>
                <a:rPr lang="en-US" sz="1100" i="1" dirty="0">
                  <a:solidFill>
                    <a:srgbClr val="000000"/>
                  </a:solidFill>
                  <a:latin typeface="Arial"/>
                  <a:cs typeface="Arial"/>
                </a:rPr>
                <a:t> Program &amp; Employee Services</a:t>
              </a:r>
              <a:endParaRPr lang="en-US" sz="1100" i="1" dirty="0">
                <a:solidFill>
                  <a:srgbClr val="000000"/>
                </a:solidFill>
                <a:latin typeface="Arial" panose="020B0604020202020204" pitchFamily="34" charset="0"/>
                <a:cs typeface="Arial" panose="020B0604020202020204" pitchFamily="34" charset="0"/>
              </a:endParaRPr>
            </a:p>
            <a:p>
              <a:pPr algn="ctr" defTabSz="685800">
                <a:defRPr/>
              </a:pPr>
              <a:r>
                <a:rPr lang="en-US" sz="1100" i="1" dirty="0">
                  <a:solidFill>
                    <a:srgbClr val="000000"/>
                  </a:solidFill>
                  <a:latin typeface="Arial"/>
                  <a:cs typeface="Arial"/>
                </a:rPr>
                <a:t>DATS Amenities Branch</a:t>
              </a:r>
              <a:endParaRPr lang="en-US" sz="11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CDAFF52-C53A-AA31-9CB7-0EEB92817F37}"/>
                </a:ext>
              </a:extLst>
            </p:cNvPr>
            <p:cNvPicPr/>
            <p:nvPr/>
          </p:nvPicPr>
          <p:blipFill>
            <a:blip r:embed="rId5">
              <a:extLst>
                <a:ext uri="{28A0092B-C50C-407E-A947-70E740481C1C}">
                  <a14:useLocalDpi xmlns:a14="http://schemas.microsoft.com/office/drawing/2010/main" val="0"/>
                </a:ext>
              </a:extLst>
            </a:blip>
            <a:srcRect t="2261" b="2261"/>
            <a:stretch/>
          </p:blipFill>
          <p:spPr bwMode="auto">
            <a:xfrm>
              <a:off x="9118121" y="1161575"/>
              <a:ext cx="1188720" cy="1280160"/>
            </a:xfrm>
            <a:prstGeom prst="rect">
              <a:avLst/>
            </a:prstGeom>
            <a:ln w="28575">
              <a:solidFill>
                <a:srgbClr val="294A83"/>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0A03F0F3-5FC4-CD29-B14D-389C495CDDDE}"/>
                </a:ext>
              </a:extLst>
            </p:cNvPr>
            <p:cNvSpPr txBox="1"/>
            <p:nvPr/>
          </p:nvSpPr>
          <p:spPr>
            <a:xfrm>
              <a:off x="8089595" y="3364055"/>
              <a:ext cx="3214012" cy="2292935"/>
            </a:xfrm>
            <a:prstGeom prst="rect">
              <a:avLst/>
            </a:prstGeom>
            <a:solidFill>
              <a:schemeClr val="bg1"/>
            </a:solidFill>
          </p:spPr>
          <p:txBody>
            <a:bodyPr wrap="square" lIns="91440" tIns="45720" rIns="91440" bIns="45720" rtlCol="0" anchor="t">
              <a:spAutoFit/>
            </a:bodyPr>
            <a:lstStyle/>
            <a:p>
              <a:pPr algn="ctr" defTabSz="1371600">
                <a:defRPr/>
              </a:pPr>
              <a:r>
                <a:rPr lang="en-US" sz="1100" dirty="0">
                  <a:latin typeface="Arial"/>
                  <a:cs typeface="Arial"/>
                </a:rPr>
                <a:t>Leslie Edsall, MA, CHES is currently the Program Manager for NIH Wellness programs. She has over two decades of experience in Healthcare Communication, Coaching &amp; Fitness, Health Education, Mindfulness and Well-being. Leslie holds a Master’s in Organizational Leadership from Gonzaga University and several certifications. She is passionate about employee well-being and improving organizational culture. Her current projects include applying a holistic approach to wellness at NIH, fostering resilience through well-being, and building a community of belonging for the NIH community.</a:t>
              </a:r>
              <a:endParaRPr lang="en-US" sz="1100" dirty="0">
                <a:solidFill>
                  <a:srgbClr val="000000"/>
                </a:solidFill>
                <a:latin typeface="Arial"/>
                <a:cs typeface="Arial"/>
              </a:endParaRPr>
            </a:p>
          </p:txBody>
        </p:sp>
      </p:grpSp>
    </p:spTree>
    <p:extLst>
      <p:ext uri="{BB962C8B-B14F-4D97-AF65-F5344CB8AC3E}">
        <p14:creationId xmlns:p14="http://schemas.microsoft.com/office/powerpoint/2010/main" val="51074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Healthy Meal Prep - Hydrating Foods</a:t>
            </a:r>
          </a:p>
        </p:txBody>
      </p:sp>
      <p:sp>
        <p:nvSpPr>
          <p:cNvPr id="7" name="TextBox 6">
            <a:extLst>
              <a:ext uri="{FF2B5EF4-FFF2-40B4-BE49-F238E27FC236}">
                <a16:creationId xmlns:a16="http://schemas.microsoft.com/office/drawing/2014/main" id="{C75E8397-89C6-6AB6-DBB1-FD26783BF086}"/>
              </a:ext>
            </a:extLst>
          </p:cNvPr>
          <p:cNvSpPr txBox="1"/>
          <p:nvPr/>
        </p:nvSpPr>
        <p:spPr>
          <a:xfrm>
            <a:off x="80144" y="1073614"/>
            <a:ext cx="12031712" cy="892552"/>
          </a:xfrm>
          <a:prstGeom prst="rect">
            <a:avLst/>
          </a:prstGeom>
          <a:noFill/>
        </p:spPr>
        <p:txBody>
          <a:bodyPr wrap="square">
            <a:spAutoFit/>
          </a:bodyPr>
          <a:lstStyle/>
          <a:p>
            <a:pPr algn="ctr"/>
            <a:r>
              <a:rPr lang="en-US" sz="2800" dirty="0">
                <a:solidFill>
                  <a:schemeClr val="accent1">
                    <a:lumMod val="50000"/>
                  </a:schemeClr>
                </a:solidFill>
              </a:rPr>
              <a:t>Try these top hydrating, microbiome-boosting foods. </a:t>
            </a:r>
          </a:p>
          <a:p>
            <a:pPr algn="ctr"/>
            <a:r>
              <a:rPr lang="en-US" sz="2400" i="1" dirty="0">
                <a:solidFill>
                  <a:schemeClr val="accent1">
                    <a:lumMod val="50000"/>
                  </a:schemeClr>
                </a:solidFill>
              </a:rPr>
              <a:t>Percent hydration, from highest to lowest:</a:t>
            </a:r>
            <a:endParaRPr lang="en-US" dirty="0">
              <a:solidFill>
                <a:schemeClr val="accent1">
                  <a:lumMod val="50000"/>
                </a:schemeClr>
              </a:solidFill>
            </a:endParaRPr>
          </a:p>
        </p:txBody>
      </p:sp>
      <p:sp>
        <p:nvSpPr>
          <p:cNvPr id="9" name="TextBox 8">
            <a:extLst>
              <a:ext uri="{FF2B5EF4-FFF2-40B4-BE49-F238E27FC236}">
                <a16:creationId xmlns:a16="http://schemas.microsoft.com/office/drawing/2014/main" id="{3602C748-C95B-26D5-CF08-FFA4772BEA39}"/>
              </a:ext>
            </a:extLst>
          </p:cNvPr>
          <p:cNvSpPr txBox="1"/>
          <p:nvPr/>
        </p:nvSpPr>
        <p:spPr>
          <a:xfrm>
            <a:off x="531946" y="2243384"/>
            <a:ext cx="1972898" cy="3293209"/>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Vegetables: </a:t>
            </a:r>
          </a:p>
          <a:p>
            <a:r>
              <a:rPr lang="en-US" sz="1600" dirty="0">
                <a:latin typeface="Arial" panose="020B0604020202020204" pitchFamily="34" charset="0"/>
                <a:cs typeface="Arial" panose="020B0604020202020204" pitchFamily="34" charset="0"/>
              </a:rPr>
              <a:t>Lettuce (96%)</a:t>
            </a:r>
          </a:p>
          <a:p>
            <a:r>
              <a:rPr lang="en-US" sz="1600" dirty="0">
                <a:latin typeface="Arial" panose="020B0604020202020204" pitchFamily="34" charset="0"/>
                <a:cs typeface="Arial" panose="020B0604020202020204" pitchFamily="34" charset="0"/>
              </a:rPr>
              <a:t>Celery (95%)</a:t>
            </a:r>
          </a:p>
          <a:p>
            <a:r>
              <a:rPr lang="en-US" sz="1600" dirty="0">
                <a:latin typeface="Arial" panose="020B0604020202020204" pitchFamily="34" charset="0"/>
                <a:cs typeface="Arial" panose="020B0604020202020204" pitchFamily="34" charset="0"/>
              </a:rPr>
              <a:t>Cucumber (95%</a:t>
            </a:r>
          </a:p>
          <a:p>
            <a:r>
              <a:rPr lang="en-US" sz="1600" dirty="0">
                <a:latin typeface="Arial" panose="020B0604020202020204" pitchFamily="34" charset="0"/>
                <a:cs typeface="Arial" panose="020B0604020202020204" pitchFamily="34" charset="0"/>
              </a:rPr>
              <a:t>Zucchini (94%)</a:t>
            </a:r>
          </a:p>
          <a:p>
            <a:r>
              <a:rPr lang="en-US" sz="1600" dirty="0">
                <a:latin typeface="Arial" panose="020B0604020202020204" pitchFamily="34" charset="0"/>
                <a:cs typeface="Arial" panose="020B0604020202020204" pitchFamily="34" charset="0"/>
              </a:rPr>
              <a:t>Tomatoes (94%)</a:t>
            </a:r>
          </a:p>
          <a:p>
            <a:r>
              <a:rPr lang="en-US" sz="1600" dirty="0">
                <a:latin typeface="Arial" panose="020B0604020202020204" pitchFamily="34" charset="0"/>
                <a:cs typeface="Arial" panose="020B0604020202020204" pitchFamily="34" charset="0"/>
              </a:rPr>
              <a:t>Bell Peppers (92%)</a:t>
            </a:r>
          </a:p>
          <a:p>
            <a:r>
              <a:rPr lang="en-US" sz="1600" dirty="0">
                <a:latin typeface="Arial" panose="020B0604020202020204" pitchFamily="34" charset="0"/>
                <a:cs typeface="Arial" panose="020B0604020202020204" pitchFamily="34" charset="0"/>
              </a:rPr>
              <a:t>Cauliflower (92%)</a:t>
            </a:r>
          </a:p>
          <a:p>
            <a:r>
              <a:rPr lang="en-US" sz="1600" dirty="0">
                <a:latin typeface="Arial" panose="020B0604020202020204" pitchFamily="34" charset="0"/>
                <a:cs typeface="Arial" panose="020B0604020202020204" pitchFamily="34" charset="0"/>
              </a:rPr>
              <a:t>Cabbage (92%)</a:t>
            </a:r>
          </a:p>
          <a:p>
            <a:r>
              <a:rPr lang="en-US" sz="1600" dirty="0">
                <a:latin typeface="Arial" panose="020B0604020202020204" pitchFamily="34" charset="0"/>
                <a:cs typeface="Arial" panose="020B0604020202020204" pitchFamily="34" charset="0"/>
              </a:rPr>
              <a:t>Spinach (91%)</a:t>
            </a:r>
          </a:p>
          <a:p>
            <a:r>
              <a:rPr lang="en-US" sz="1600" dirty="0">
                <a:latin typeface="Arial" panose="020B0604020202020204" pitchFamily="34" charset="0"/>
                <a:cs typeface="Arial" panose="020B0604020202020204" pitchFamily="34" charset="0"/>
              </a:rPr>
              <a:t>Kale (90%)</a:t>
            </a:r>
          </a:p>
          <a:p>
            <a:r>
              <a:rPr lang="en-US" sz="1600" dirty="0">
                <a:latin typeface="Arial" panose="020B0604020202020204" pitchFamily="34" charset="0"/>
                <a:cs typeface="Arial" panose="020B0604020202020204" pitchFamily="34" charset="0"/>
              </a:rPr>
              <a:t>Broccoli (89%)</a:t>
            </a:r>
          </a:p>
          <a:p>
            <a:r>
              <a:rPr lang="en-US" sz="1600" dirty="0">
                <a:latin typeface="Arial" panose="020B0604020202020204" pitchFamily="34" charset="0"/>
                <a:cs typeface="Arial" panose="020B0604020202020204" pitchFamily="34" charset="0"/>
              </a:rPr>
              <a:t>Carrots (88%)</a:t>
            </a:r>
          </a:p>
        </p:txBody>
      </p:sp>
      <p:sp>
        <p:nvSpPr>
          <p:cNvPr id="8" name="TextBox 7">
            <a:extLst>
              <a:ext uri="{FF2B5EF4-FFF2-40B4-BE49-F238E27FC236}">
                <a16:creationId xmlns:a16="http://schemas.microsoft.com/office/drawing/2014/main" id="{730B76F1-3838-09C7-E77D-99C4A5103CB3}"/>
              </a:ext>
            </a:extLst>
          </p:cNvPr>
          <p:cNvSpPr txBox="1"/>
          <p:nvPr/>
        </p:nvSpPr>
        <p:spPr>
          <a:xfrm>
            <a:off x="2807889" y="2253808"/>
            <a:ext cx="2797828" cy="2616101"/>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Fruits: </a:t>
            </a:r>
          </a:p>
          <a:p>
            <a:r>
              <a:rPr lang="en-US" sz="1600" dirty="0">
                <a:latin typeface="Arial" panose="020B0604020202020204" pitchFamily="34" charset="0"/>
                <a:cs typeface="Arial" panose="020B0604020202020204" pitchFamily="34" charset="0"/>
              </a:rPr>
              <a:t>Watermelon (92%) Strawberries (91%) Cantaloupe (90%) Honeydew (90%)</a:t>
            </a:r>
          </a:p>
          <a:p>
            <a:r>
              <a:rPr lang="en-US" sz="1600" dirty="0">
                <a:latin typeface="Arial" panose="020B0604020202020204" pitchFamily="34" charset="0"/>
                <a:cs typeface="Arial" panose="020B0604020202020204" pitchFamily="34" charset="0"/>
              </a:rPr>
              <a:t>Peaches (89%)</a:t>
            </a:r>
          </a:p>
          <a:p>
            <a:r>
              <a:rPr lang="en-US" sz="1600" dirty="0">
                <a:latin typeface="Arial" panose="020B0604020202020204" pitchFamily="34" charset="0"/>
                <a:cs typeface="Arial" panose="020B0604020202020204" pitchFamily="34" charset="0"/>
              </a:rPr>
              <a:t>Oranges (88%)</a:t>
            </a:r>
          </a:p>
          <a:p>
            <a:r>
              <a:rPr lang="en-US" sz="1600" dirty="0">
                <a:latin typeface="Arial" panose="020B0604020202020204" pitchFamily="34" charset="0"/>
                <a:cs typeface="Arial" panose="020B0604020202020204" pitchFamily="34" charset="0"/>
              </a:rPr>
              <a:t>Grapefruit (88%)</a:t>
            </a:r>
          </a:p>
          <a:p>
            <a:r>
              <a:rPr lang="en-US" sz="1600" dirty="0">
                <a:latin typeface="Arial" panose="020B0604020202020204" pitchFamily="34" charset="0"/>
                <a:cs typeface="Arial" panose="020B0604020202020204" pitchFamily="34" charset="0"/>
              </a:rPr>
              <a:t>Pineapple (86%)</a:t>
            </a:r>
          </a:p>
          <a:p>
            <a:r>
              <a:rPr lang="en-US" sz="1600" dirty="0">
                <a:latin typeface="Arial" panose="020B0604020202020204" pitchFamily="34" charset="0"/>
                <a:cs typeface="Arial" panose="020B0604020202020204" pitchFamily="34" charset="0"/>
              </a:rPr>
              <a:t>Apples (85%)</a:t>
            </a:r>
          </a:p>
        </p:txBody>
      </p:sp>
      <p:sp>
        <p:nvSpPr>
          <p:cNvPr id="10" name="TextBox 9">
            <a:extLst>
              <a:ext uri="{FF2B5EF4-FFF2-40B4-BE49-F238E27FC236}">
                <a16:creationId xmlns:a16="http://schemas.microsoft.com/office/drawing/2014/main" id="{54BDF163-BFF6-C0EC-ED54-2B79DFDAE2B4}"/>
              </a:ext>
            </a:extLst>
          </p:cNvPr>
          <p:cNvSpPr txBox="1"/>
          <p:nvPr/>
        </p:nvSpPr>
        <p:spPr>
          <a:xfrm>
            <a:off x="5908762" y="2241156"/>
            <a:ext cx="2573045" cy="1323439"/>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Liquids: </a:t>
            </a:r>
          </a:p>
          <a:p>
            <a:r>
              <a:rPr lang="en-US" sz="1600" dirty="0">
                <a:latin typeface="Arial" panose="020B0604020202020204" pitchFamily="34" charset="0"/>
                <a:cs typeface="Arial" panose="020B0604020202020204" pitchFamily="34" charset="0"/>
              </a:rPr>
              <a:t>Coconut Water (95%), Broths &amp; Soups (~92%)</a:t>
            </a:r>
          </a:p>
          <a:p>
            <a:r>
              <a:rPr lang="en-US" sz="1600" dirty="0">
                <a:latin typeface="Arial" panose="020B0604020202020204" pitchFamily="34" charset="0"/>
                <a:cs typeface="Arial" panose="020B0604020202020204" pitchFamily="34" charset="0"/>
              </a:rPr>
              <a:t>Skim Milk (91%)</a:t>
            </a:r>
          </a:p>
          <a:p>
            <a:r>
              <a:rPr lang="en-US" sz="1600" dirty="0">
                <a:latin typeface="Arial" panose="020B0604020202020204" pitchFamily="34" charset="0"/>
                <a:cs typeface="Arial" panose="020B0604020202020204" pitchFamily="34" charset="0"/>
              </a:rPr>
              <a:t>Soy/Nut Milks (90%)</a:t>
            </a:r>
          </a:p>
        </p:txBody>
      </p:sp>
      <p:sp>
        <p:nvSpPr>
          <p:cNvPr id="11" name="TextBox 10">
            <a:extLst>
              <a:ext uri="{FF2B5EF4-FFF2-40B4-BE49-F238E27FC236}">
                <a16:creationId xmlns:a16="http://schemas.microsoft.com/office/drawing/2014/main" id="{E816C03D-FC88-965A-07FB-9A5E3ECC379A}"/>
              </a:ext>
            </a:extLst>
          </p:cNvPr>
          <p:cNvSpPr txBox="1"/>
          <p:nvPr/>
        </p:nvSpPr>
        <p:spPr>
          <a:xfrm>
            <a:off x="8784852" y="2244674"/>
            <a:ext cx="2573045" cy="861774"/>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Probiotic-based: </a:t>
            </a:r>
          </a:p>
          <a:p>
            <a:r>
              <a:rPr lang="en-US" sz="1600" dirty="0">
                <a:latin typeface="Arial" panose="020B0604020202020204" pitchFamily="34" charset="0"/>
                <a:cs typeface="Arial" panose="020B0604020202020204" pitchFamily="34" charset="0"/>
              </a:rPr>
              <a:t>Plain Yogurt (88%) </a:t>
            </a:r>
          </a:p>
          <a:p>
            <a:r>
              <a:rPr lang="en-US" sz="1600" dirty="0">
                <a:latin typeface="Arial" panose="020B0604020202020204" pitchFamily="34" charset="0"/>
                <a:cs typeface="Arial" panose="020B0604020202020204" pitchFamily="34" charset="0"/>
              </a:rPr>
              <a:t>Cottage Cheese (80%)</a:t>
            </a:r>
            <a:endParaRPr lang="en-US" sz="16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F90133D-64AE-1AB1-A28F-C042E3B819A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8722"/>
          <a:stretch/>
        </p:blipFill>
        <p:spPr>
          <a:xfrm>
            <a:off x="3099672" y="4982114"/>
            <a:ext cx="2214262" cy="1200751"/>
          </a:xfrm>
          <a:prstGeom prst="rect">
            <a:avLst/>
          </a:prstGeom>
          <a:effectLst>
            <a:softEdge rad="38100"/>
          </a:effectLst>
        </p:spPr>
      </p:pic>
      <p:pic>
        <p:nvPicPr>
          <p:cNvPr id="15" name="Picture 14">
            <a:extLst>
              <a:ext uri="{FF2B5EF4-FFF2-40B4-BE49-F238E27FC236}">
                <a16:creationId xmlns:a16="http://schemas.microsoft.com/office/drawing/2014/main" id="{E2CC9114-1963-E78E-F7C0-95DD3BCF32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420" y="3216781"/>
            <a:ext cx="1933908" cy="2886712"/>
          </a:xfrm>
          <a:prstGeom prst="rect">
            <a:avLst/>
          </a:prstGeom>
          <a:effectLst>
            <a:softEdge rad="38100"/>
          </a:effectLst>
        </p:spPr>
      </p:pic>
      <p:pic>
        <p:nvPicPr>
          <p:cNvPr id="17" name="Picture 16">
            <a:extLst>
              <a:ext uri="{FF2B5EF4-FFF2-40B4-BE49-F238E27FC236}">
                <a16:creationId xmlns:a16="http://schemas.microsoft.com/office/drawing/2014/main" id="{B9482701-FD40-3A85-8F06-21A894EFF8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924" y="3660015"/>
            <a:ext cx="2104721" cy="2104721"/>
          </a:xfrm>
          <a:prstGeom prst="rect">
            <a:avLst/>
          </a:prstGeom>
          <a:effectLst>
            <a:softEdge rad="63500"/>
          </a:effectLst>
        </p:spPr>
      </p:pic>
      <p:sp>
        <p:nvSpPr>
          <p:cNvPr id="3" name="TextBox 2">
            <a:extLst>
              <a:ext uri="{FF2B5EF4-FFF2-40B4-BE49-F238E27FC236}">
                <a16:creationId xmlns:a16="http://schemas.microsoft.com/office/drawing/2014/main" id="{B09AB2C2-0E9C-A38F-CA85-A2F585613782}"/>
              </a:ext>
            </a:extLst>
          </p:cNvPr>
          <p:cNvSpPr txBox="1"/>
          <p:nvPr/>
        </p:nvSpPr>
        <p:spPr>
          <a:xfrm>
            <a:off x="4019971" y="6400801"/>
            <a:ext cx="4152059" cy="248478"/>
          </a:xfrm>
          <a:prstGeom prst="rect">
            <a:avLst/>
          </a:prstGeom>
          <a:noFill/>
        </p:spPr>
        <p:txBody>
          <a:bodyPr wrap="square" lIns="121920" tIns="0" rIns="121920" bIns="0" rtlCol="0">
            <a:noAutofit/>
          </a:bodyPr>
          <a:lstStyle/>
          <a:p>
            <a:r>
              <a:rPr lang="en-US" sz="1200" i="1" dirty="0">
                <a:solidFill>
                  <a:srgbClr val="294A83"/>
                </a:solidFill>
                <a:hlinkClick r:id="rId6">
                  <a:extLst>
                    <a:ext uri="{A12FA001-AC4F-418D-AE19-62706E023703}">
                      <ahyp:hlinkClr xmlns:ahyp="http://schemas.microsoft.com/office/drawing/2018/hyperlinkcolor" val="tx"/>
                    </a:ext>
                  </a:extLst>
                </a:hlinkClick>
              </a:rPr>
              <a:t>https://www.healthline.com/nutrition/19-hydrating-foods</a:t>
            </a:r>
            <a:endParaRPr lang="en-US" sz="1200" i="1" dirty="0">
              <a:solidFill>
                <a:srgbClr val="294A83"/>
              </a:solidFill>
            </a:endParaRPr>
          </a:p>
        </p:txBody>
      </p:sp>
    </p:spTree>
    <p:extLst>
      <p:ext uri="{BB962C8B-B14F-4D97-AF65-F5344CB8AC3E}">
        <p14:creationId xmlns:p14="http://schemas.microsoft.com/office/powerpoint/2010/main" val="145551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Healthy Meal Prep - Fluids</a:t>
            </a:r>
          </a:p>
        </p:txBody>
      </p:sp>
      <p:pic>
        <p:nvPicPr>
          <p:cNvPr id="3" name="Picture 2">
            <a:extLst>
              <a:ext uri="{FF2B5EF4-FFF2-40B4-BE49-F238E27FC236}">
                <a16:creationId xmlns:a16="http://schemas.microsoft.com/office/drawing/2014/main" id="{6D48D74E-87DB-D108-A192-8ACFC73B11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309" y="922293"/>
            <a:ext cx="3549903" cy="5254789"/>
          </a:xfrm>
          <a:prstGeom prst="rect">
            <a:avLst/>
          </a:prstGeom>
        </p:spPr>
      </p:pic>
      <p:sp>
        <p:nvSpPr>
          <p:cNvPr id="5" name="Title 8">
            <a:extLst>
              <a:ext uri="{FF2B5EF4-FFF2-40B4-BE49-F238E27FC236}">
                <a16:creationId xmlns:a16="http://schemas.microsoft.com/office/drawing/2014/main" id="{AC022678-EBB0-8C05-AB29-BDB83176AA6F}"/>
              </a:ext>
            </a:extLst>
          </p:cNvPr>
          <p:cNvSpPr txBox="1">
            <a:spLocks/>
          </p:cNvSpPr>
          <p:nvPr/>
        </p:nvSpPr>
        <p:spPr>
          <a:xfrm>
            <a:off x="5493291" y="1318091"/>
            <a:ext cx="5254407" cy="450365"/>
          </a:xfrm>
          <a:prstGeom prst="rect">
            <a:avLst/>
          </a:prstGeom>
        </p:spPr>
        <p:txBody>
          <a:bodyPr vert="horz" wrap="square" lIns="91440" tIns="45720" rIns="91440" bIns="45720" rtlCol="0" anchor="b">
            <a:noAutofit/>
          </a:bodyPr>
          <a:lstStyle>
            <a:lvl1pPr>
              <a:defRPr sz="2400" b="1" i="0">
                <a:solidFill>
                  <a:srgbClr val="F1F1F1"/>
                </a:solidFill>
                <a:latin typeface="Arial"/>
                <a:ea typeface="+mj-ea"/>
                <a:cs typeface="Arial"/>
              </a:defRPr>
            </a:lvl1pPr>
          </a:lstStyle>
          <a:p>
            <a:r>
              <a:rPr lang="en-US" sz="2800" b="0" kern="0" dirty="0">
                <a:solidFill>
                  <a:schemeClr val="accent1">
                    <a:lumMod val="50000"/>
                  </a:schemeClr>
                </a:solidFill>
                <a:latin typeface="Arial" panose="020B0604020202020204" pitchFamily="34" charset="0"/>
                <a:cs typeface="Arial" panose="020B0604020202020204" pitchFamily="34" charset="0"/>
              </a:rPr>
              <a:t>Eight Tips to Drink More Fluids</a:t>
            </a:r>
          </a:p>
        </p:txBody>
      </p:sp>
      <p:sp>
        <p:nvSpPr>
          <p:cNvPr id="7" name="TextBox 6">
            <a:extLst>
              <a:ext uri="{FF2B5EF4-FFF2-40B4-BE49-F238E27FC236}">
                <a16:creationId xmlns:a16="http://schemas.microsoft.com/office/drawing/2014/main" id="{ACF45158-FA92-B514-EB1C-7FC67AF7120C}"/>
              </a:ext>
            </a:extLst>
          </p:cNvPr>
          <p:cNvSpPr txBox="1"/>
          <p:nvPr/>
        </p:nvSpPr>
        <p:spPr>
          <a:xfrm>
            <a:off x="4742894" y="1899241"/>
            <a:ext cx="6755200" cy="3911968"/>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nSpc>
                <a:spcPts val="2500"/>
              </a:lnSpc>
            </a:pPr>
            <a:r>
              <a:rPr lang="en-US" dirty="0">
                <a:latin typeface="Arial" panose="020B0604020202020204" pitchFamily="34" charset="0"/>
                <a:cs typeface="Arial" panose="020B0604020202020204" pitchFamily="34" charset="0"/>
              </a:rPr>
              <a:t>1. Drink a glass of water at the following times:</a:t>
            </a:r>
          </a:p>
          <a:p>
            <a:pPr marL="1200150" lvl="2" indent="-285750">
              <a:lnSpc>
                <a:spcPts val="2500"/>
              </a:lnSpc>
              <a:buFont typeface="Arial" panose="020B0604020202020204" pitchFamily="34" charset="0"/>
              <a:buChar char="•"/>
            </a:pPr>
            <a:r>
              <a:rPr lang="en-US" dirty="0">
                <a:latin typeface="Arial" panose="020B0604020202020204" pitchFamily="34" charset="0"/>
                <a:cs typeface="Arial" panose="020B0604020202020204" pitchFamily="34" charset="0"/>
              </a:rPr>
              <a:t>Upon waking</a:t>
            </a:r>
          </a:p>
          <a:p>
            <a:pPr marL="1200150" lvl="2" indent="-285750">
              <a:lnSpc>
                <a:spcPts val="2500"/>
              </a:lnSpc>
              <a:buFont typeface="Arial" panose="020B0604020202020204" pitchFamily="34" charset="0"/>
              <a:buChar char="•"/>
            </a:pPr>
            <a:r>
              <a:rPr lang="en-US" dirty="0">
                <a:latin typeface="Arial" panose="020B0604020202020204" pitchFamily="34" charset="0"/>
                <a:cs typeface="Arial" panose="020B0604020202020204" pitchFamily="34" charset="0"/>
              </a:rPr>
              <a:t>With meals/after dinner</a:t>
            </a:r>
          </a:p>
          <a:p>
            <a:pPr marL="1200150" lvl="2" indent="-285750">
              <a:lnSpc>
                <a:spcPts val="2500"/>
              </a:lnSpc>
              <a:buFont typeface="Arial" panose="020B0604020202020204" pitchFamily="34" charset="0"/>
              <a:buChar char="•"/>
            </a:pPr>
            <a:r>
              <a:rPr lang="en-US" dirty="0">
                <a:latin typeface="Arial" panose="020B0604020202020204" pitchFamily="34" charset="0"/>
                <a:cs typeface="Arial" panose="020B0604020202020204" pitchFamily="34" charset="0"/>
              </a:rPr>
              <a:t>With snacks</a:t>
            </a:r>
          </a:p>
          <a:p>
            <a:pPr marL="1200150" lvl="2" indent="-285750">
              <a:lnSpc>
                <a:spcPts val="2500"/>
              </a:lnSpc>
              <a:buFont typeface="Arial" panose="020B0604020202020204" pitchFamily="34" charset="0"/>
              <a:buChar char="•"/>
            </a:pPr>
            <a:r>
              <a:rPr lang="en-US" dirty="0">
                <a:latin typeface="Arial" panose="020B0604020202020204" pitchFamily="34" charset="0"/>
                <a:cs typeface="Arial" panose="020B0604020202020204" pitchFamily="34" charset="0"/>
              </a:rPr>
              <a:t>Before, during, after exercise</a:t>
            </a:r>
          </a:p>
          <a:p>
            <a:pPr>
              <a:lnSpc>
                <a:spcPts val="2500"/>
              </a:lnSpc>
            </a:pPr>
            <a:r>
              <a:rPr lang="en-US" dirty="0">
                <a:latin typeface="Arial" panose="020B0604020202020204" pitchFamily="34" charset="0"/>
                <a:cs typeface="Arial" panose="020B0604020202020204" pitchFamily="34" charset="0"/>
              </a:rPr>
              <a:t>2. Add fruit, herbs or cucumber slices to water to add flavor</a:t>
            </a:r>
          </a:p>
          <a:p>
            <a:pPr>
              <a:lnSpc>
                <a:spcPts val="2500"/>
              </a:lnSpc>
            </a:pPr>
            <a:r>
              <a:rPr lang="en-US" sz="1800" dirty="0">
                <a:latin typeface="Arial" panose="020B0604020202020204" pitchFamily="34" charset="0"/>
                <a:cs typeface="Arial" panose="020B0604020202020204" pitchFamily="34" charset="0"/>
              </a:rPr>
              <a:t>3. Drink sparkling water</a:t>
            </a:r>
            <a:endParaRPr lang="en-US" dirty="0">
              <a:latin typeface="Arial" panose="020B0604020202020204" pitchFamily="34" charset="0"/>
              <a:cs typeface="Arial" panose="020B0604020202020204" pitchFamily="34" charset="0"/>
            </a:endParaRPr>
          </a:p>
          <a:p>
            <a:pPr>
              <a:lnSpc>
                <a:spcPts val="2500"/>
              </a:lnSpc>
            </a:pPr>
            <a:r>
              <a:rPr lang="en-US" sz="1800" dirty="0">
                <a:latin typeface="Arial" panose="020B0604020202020204" pitchFamily="34" charset="0"/>
                <a:cs typeface="Arial" panose="020B0604020202020204" pitchFamily="34" charset="0"/>
              </a:rPr>
              <a:t>4. Herbal teas, unsweetened iced tea</a:t>
            </a:r>
            <a:endParaRPr lang="en-US" dirty="0">
              <a:latin typeface="Arial" panose="020B0604020202020204" pitchFamily="34" charset="0"/>
              <a:cs typeface="Arial" panose="020B0604020202020204" pitchFamily="34" charset="0"/>
            </a:endParaRPr>
          </a:p>
          <a:p>
            <a:pPr>
              <a:lnSpc>
                <a:spcPts val="2500"/>
              </a:lnSpc>
            </a:pPr>
            <a:r>
              <a:rPr lang="en-US" sz="1800" dirty="0">
                <a:latin typeface="Arial" panose="020B0604020202020204" pitchFamily="34" charset="0"/>
                <a:cs typeface="Arial" panose="020B0604020202020204" pitchFamily="34" charset="0"/>
              </a:rPr>
              <a:t>5. Buy a large reusable cup and set a goal of how much/daily</a:t>
            </a:r>
            <a:endParaRPr lang="en-US" dirty="0">
              <a:latin typeface="Arial" panose="020B0604020202020204" pitchFamily="34" charset="0"/>
              <a:cs typeface="Arial" panose="020B0604020202020204" pitchFamily="34" charset="0"/>
            </a:endParaRPr>
          </a:p>
          <a:p>
            <a:pPr>
              <a:lnSpc>
                <a:spcPts val="2500"/>
              </a:lnSpc>
            </a:pPr>
            <a:r>
              <a:rPr lang="en-US" sz="1800" dirty="0">
                <a:latin typeface="Arial" panose="020B0604020202020204" pitchFamily="34" charset="0"/>
                <a:cs typeface="Arial" panose="020B0604020202020204" pitchFamily="34" charset="0"/>
              </a:rPr>
              <a:t>6. Limit sugary beverages when trying to hydrate</a:t>
            </a:r>
          </a:p>
          <a:p>
            <a:pPr>
              <a:lnSpc>
                <a:spcPts val="2500"/>
              </a:lnSpc>
            </a:pPr>
            <a:r>
              <a:rPr lang="en-US" dirty="0">
                <a:latin typeface="Arial" panose="020B0604020202020204" pitchFamily="34" charset="0"/>
                <a:cs typeface="Arial" panose="020B0604020202020204" pitchFamily="34" charset="0"/>
              </a:rPr>
              <a:t>7. </a:t>
            </a:r>
            <a:r>
              <a:rPr lang="en-US" sz="1800" dirty="0">
                <a:latin typeface="Arial" panose="020B0604020202020204" pitchFamily="34" charset="0"/>
                <a:cs typeface="Arial" panose="020B0604020202020204" pitchFamily="34" charset="0"/>
              </a:rPr>
              <a:t>Choose water </a:t>
            </a:r>
            <a:r>
              <a:rPr lang="en-US" dirty="0">
                <a:latin typeface="Arial" panose="020B0604020202020204" pitchFamily="34" charset="0"/>
                <a:cs typeface="Arial" panose="020B0604020202020204" pitchFamily="34" charset="0"/>
              </a:rPr>
              <a:t>(add lemon, lime) </a:t>
            </a:r>
            <a:r>
              <a:rPr lang="en-US" sz="1800" dirty="0">
                <a:latin typeface="Arial" panose="020B0604020202020204" pitchFamily="34" charset="0"/>
                <a:cs typeface="Arial" panose="020B0604020202020204" pitchFamily="34" charset="0"/>
              </a:rPr>
              <a:t>or sparkling water dining out </a:t>
            </a:r>
          </a:p>
          <a:p>
            <a:pPr>
              <a:lnSpc>
                <a:spcPts val="2500"/>
              </a:lnSpc>
            </a:pPr>
            <a:r>
              <a:rPr lang="en-US" dirty="0">
                <a:latin typeface="Arial" panose="020B0604020202020204" pitchFamily="34" charset="0"/>
                <a:cs typeface="Arial" panose="020B0604020202020204" pitchFamily="34" charset="0"/>
              </a:rPr>
              <a:t>8. </a:t>
            </a:r>
            <a:r>
              <a:rPr lang="en-US" sz="1800" dirty="0">
                <a:latin typeface="Arial" panose="020B0604020202020204" pitchFamily="34" charset="0"/>
                <a:cs typeface="Arial" panose="020B0604020202020204" pitchFamily="34" charset="0"/>
              </a:rPr>
              <a:t>Track it on an app </a:t>
            </a:r>
          </a:p>
        </p:txBody>
      </p:sp>
    </p:spTree>
    <p:extLst>
      <p:ext uri="{BB962C8B-B14F-4D97-AF65-F5344CB8AC3E}">
        <p14:creationId xmlns:p14="http://schemas.microsoft.com/office/powerpoint/2010/main" val="3175695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More Meal Prep Recipe Ideas</a:t>
            </a:r>
          </a:p>
        </p:txBody>
      </p:sp>
      <p:sp>
        <p:nvSpPr>
          <p:cNvPr id="3" name="Text Placeholder 2">
            <a:extLst>
              <a:ext uri="{FF2B5EF4-FFF2-40B4-BE49-F238E27FC236}">
                <a16:creationId xmlns:a16="http://schemas.microsoft.com/office/drawing/2014/main" id="{372A77C7-5C18-48A3-4C63-ECE9F45CC8A8}"/>
              </a:ext>
            </a:extLst>
          </p:cNvPr>
          <p:cNvSpPr txBox="1">
            <a:spLocks/>
          </p:cNvSpPr>
          <p:nvPr/>
        </p:nvSpPr>
        <p:spPr>
          <a:xfrm>
            <a:off x="1141228" y="1010168"/>
            <a:ext cx="9909544" cy="499228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200" kern="0" dirty="0">
                <a:solidFill>
                  <a:schemeClr val="accent1">
                    <a:lumMod val="50000"/>
                  </a:schemeClr>
                </a:solidFill>
                <a:latin typeface="Arial" panose="020B0604020202020204" pitchFamily="34" charset="0"/>
                <a:cs typeface="Arial" panose="020B0604020202020204" pitchFamily="34" charset="0"/>
              </a:rPr>
              <a:t>More Gut-friendly Meal Prep Recipes</a:t>
            </a:r>
          </a:p>
          <a:p>
            <a:pPr algn="ctr"/>
            <a:endParaRPr lang="en-US" sz="2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5 Make-Ahead Fruit &amp; Greek Yogurt Parfaits</a:t>
            </a:r>
          </a:p>
          <a:p>
            <a:r>
              <a:rPr lang="en-US" kern="0" dirty="0">
                <a:solidFill>
                  <a:sysClr val="windowText" lastClr="000000"/>
                </a:solidFill>
                <a:latin typeface="Arial" panose="020B0604020202020204" pitchFamily="34" charset="0"/>
                <a:cs typeface="Arial" panose="020B0604020202020204" pitchFamily="34" charset="0"/>
                <a:hlinkClick r:id="rId3"/>
              </a:rPr>
              <a:t>https://projectmealplan.com/make-ahead-fruit-greek-yogurt-parfait-ideas-to-try-for-breakfast/</a:t>
            </a:r>
            <a:endParaRPr lang="en-US" kern="0" dirty="0">
              <a:solidFill>
                <a:sysClr val="windowText" lastClr="000000"/>
              </a:solidFill>
              <a:latin typeface="Arial" panose="020B0604020202020204" pitchFamily="34" charset="0"/>
              <a:cs typeface="Arial" panose="020B0604020202020204" pitchFamily="34" charset="0"/>
            </a:endParaRPr>
          </a:p>
          <a:p>
            <a:endParaRPr lang="en-US" sz="1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Slow Cooker Apple Cinnamon Oatmeal</a:t>
            </a:r>
          </a:p>
          <a:p>
            <a:r>
              <a:rPr lang="en-US" kern="0" dirty="0">
                <a:solidFill>
                  <a:sysClr val="windowText" lastClr="000000"/>
                </a:solidFill>
                <a:latin typeface="Arial" panose="020B0604020202020204" pitchFamily="34" charset="0"/>
                <a:cs typeface="Arial" panose="020B0604020202020204" pitchFamily="34" charset="0"/>
                <a:hlinkClick r:id="rId4"/>
              </a:rPr>
              <a:t>https://fitfoodiefinds.com/slow-cooker-apple-cinnamon-steel-cut-oats/</a:t>
            </a:r>
            <a:endParaRPr lang="en-US" kern="0" dirty="0">
              <a:solidFill>
                <a:sysClr val="windowText" lastClr="000000"/>
              </a:solidFill>
              <a:latin typeface="Arial" panose="020B0604020202020204" pitchFamily="34" charset="0"/>
              <a:cs typeface="Arial" panose="020B0604020202020204" pitchFamily="34" charset="0"/>
            </a:endParaRPr>
          </a:p>
          <a:p>
            <a:endParaRPr lang="en-US" sz="1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Mason Jar Salads</a:t>
            </a:r>
          </a:p>
          <a:p>
            <a:r>
              <a:rPr lang="en-US" kern="0" dirty="0">
                <a:solidFill>
                  <a:sysClr val="windowText" lastClr="000000"/>
                </a:solidFill>
                <a:latin typeface="Arial" panose="020B0604020202020204" pitchFamily="34" charset="0"/>
                <a:cs typeface="Arial" panose="020B0604020202020204" pitchFamily="34" charset="0"/>
                <a:hlinkClick r:id="rId5"/>
              </a:rPr>
              <a:t>https://www.ambitiouskitchen.com/four-mason-jar-salads-with-just-bare-chicken/</a:t>
            </a:r>
            <a:endParaRPr lang="en-US" kern="0" dirty="0">
              <a:solidFill>
                <a:sysClr val="windowText" lastClr="000000"/>
              </a:solidFill>
              <a:latin typeface="Arial" panose="020B0604020202020204" pitchFamily="34" charset="0"/>
              <a:cs typeface="Arial" panose="020B0604020202020204" pitchFamily="34" charset="0"/>
            </a:endParaRPr>
          </a:p>
          <a:p>
            <a:endParaRPr lang="en-US" sz="1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Spicy Chicken with Rice and Beans</a:t>
            </a:r>
          </a:p>
          <a:p>
            <a:r>
              <a:rPr lang="en-US" kern="0" dirty="0">
                <a:solidFill>
                  <a:sysClr val="windowText" lastClr="000000"/>
                </a:solidFill>
                <a:latin typeface="Arial" panose="020B0604020202020204" pitchFamily="34" charset="0"/>
                <a:cs typeface="Arial" panose="020B0604020202020204" pitchFamily="34" charset="0"/>
                <a:hlinkClick r:id="rId6"/>
              </a:rPr>
              <a:t>https://pinchofyum.com/spicy-chicken-meal-prep</a:t>
            </a:r>
            <a:endParaRPr lang="en-US" kern="0" dirty="0">
              <a:solidFill>
                <a:sysClr val="windowText" lastClr="000000"/>
              </a:solidFill>
              <a:latin typeface="Arial" panose="020B0604020202020204" pitchFamily="34" charset="0"/>
              <a:cs typeface="Arial" panose="020B0604020202020204" pitchFamily="34" charset="0"/>
            </a:endParaRPr>
          </a:p>
          <a:p>
            <a:endParaRPr lang="en-US" sz="1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Ground Turkey Stir-fry</a:t>
            </a:r>
          </a:p>
          <a:p>
            <a:r>
              <a:rPr lang="en-US" kern="0" dirty="0">
                <a:solidFill>
                  <a:sysClr val="windowText" lastClr="000000"/>
                </a:solidFill>
                <a:latin typeface="Arial" panose="020B0604020202020204" pitchFamily="34" charset="0"/>
                <a:cs typeface="Arial" panose="020B0604020202020204" pitchFamily="34" charset="0"/>
                <a:hlinkClick r:id="rId7"/>
              </a:rPr>
              <a:t>https://www.budgetbytes.com/ground-turkey-stir-fry/</a:t>
            </a:r>
            <a:endParaRPr lang="en-US" kern="0" dirty="0">
              <a:solidFill>
                <a:sysClr val="windowText" lastClr="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5BA1E9-EA08-03F2-6F81-C1DA65FCF193}"/>
              </a:ext>
            </a:extLst>
          </p:cNvPr>
          <p:cNvSpPr txBox="1"/>
          <p:nvPr/>
        </p:nvSpPr>
        <p:spPr>
          <a:xfrm>
            <a:off x="4636363" y="6349447"/>
            <a:ext cx="6147786" cy="307777"/>
          </a:xfrm>
          <a:prstGeom prst="rect">
            <a:avLst/>
          </a:prstGeom>
          <a:noFill/>
        </p:spPr>
        <p:txBody>
          <a:bodyPr wrap="square">
            <a:spAutoFit/>
          </a:bodyPr>
          <a:lstStyle/>
          <a:p>
            <a:r>
              <a:rPr lang="fr-FR" sz="1400" i="1" dirty="0"/>
              <a:t>Source: </a:t>
            </a:r>
            <a:r>
              <a:rPr lang="fr-FR" sz="1400" i="1" dirty="0" err="1"/>
              <a:t>Eurest</a:t>
            </a:r>
            <a:r>
              <a:rPr lang="fr-FR" sz="1400" i="1" dirty="0"/>
              <a:t> </a:t>
            </a:r>
            <a:r>
              <a:rPr lang="fr-FR" sz="1400" i="1" dirty="0" err="1"/>
              <a:t>Dining</a:t>
            </a:r>
            <a:r>
              <a:rPr lang="fr-FR" sz="1400" i="1" dirty="0"/>
              <a:t>, NIH</a:t>
            </a:r>
          </a:p>
        </p:txBody>
      </p:sp>
    </p:spTree>
    <p:extLst>
      <p:ext uri="{BB962C8B-B14F-4D97-AF65-F5344CB8AC3E}">
        <p14:creationId xmlns:p14="http://schemas.microsoft.com/office/powerpoint/2010/main" val="340359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References</a:t>
            </a:r>
          </a:p>
        </p:txBody>
      </p:sp>
      <p:sp>
        <p:nvSpPr>
          <p:cNvPr id="3" name="Text Placeholder 2">
            <a:extLst>
              <a:ext uri="{FF2B5EF4-FFF2-40B4-BE49-F238E27FC236}">
                <a16:creationId xmlns:a16="http://schemas.microsoft.com/office/drawing/2014/main" id="{372A77C7-5C18-48A3-4C63-ECE9F45CC8A8}"/>
              </a:ext>
            </a:extLst>
          </p:cNvPr>
          <p:cNvSpPr txBox="1">
            <a:spLocks/>
          </p:cNvSpPr>
          <p:nvPr/>
        </p:nvSpPr>
        <p:spPr>
          <a:xfrm>
            <a:off x="1141228" y="2303949"/>
            <a:ext cx="9909544" cy="24188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a:lnSpc>
                <a:spcPct val="200000"/>
              </a:lnSpc>
              <a:spcBef>
                <a:spcPts val="0"/>
              </a:spcBef>
              <a:spcAft>
                <a:spcPts val="0"/>
              </a:spcAft>
            </a:pPr>
            <a:r>
              <a:rPr lang="en-US" sz="1800" u="sng" dirty="0">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https://www.gastrojournal.org/article/S0016-5085(24)05000-5/fulltext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1800" u="sng" dirty="0">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https://pubmed.ncbi.nlm.nih.gov/37074174/</a:t>
            </a: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200000"/>
              </a:lnSpc>
              <a:spcBef>
                <a:spcPts val="0"/>
              </a:spcBef>
              <a:spcAft>
                <a:spcPts val="0"/>
              </a:spcAft>
            </a:pPr>
            <a:r>
              <a:rPr lang="en-US" sz="1800" u="sng" dirty="0">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https://pubmed.ncbi.nlm.nih.gov/30859338/</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1800" u="sng" dirty="0">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https://patient.gastro.org/probiotics/</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8681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A2DB94-9173-2423-A59A-0FE6BED060CF}"/>
              </a:ext>
              <a:ext uri="{C183D7F6-B498-43B3-948B-1728B52AA6E4}">
                <adec:decorative xmlns:adec="http://schemas.microsoft.com/office/drawing/2017/decorative" val="1"/>
              </a:ext>
            </a:extLst>
          </p:cNvPr>
          <p:cNvSpPr/>
          <p:nvPr/>
        </p:nvSpPr>
        <p:spPr>
          <a:xfrm>
            <a:off x="0" y="1826581"/>
            <a:ext cx="12192000" cy="3204839"/>
          </a:xfrm>
          <a:prstGeom prst="rect">
            <a:avLst/>
          </a:prstGeom>
          <a:solidFill>
            <a:srgbClr val="1F5489"/>
          </a:solidFill>
          <a:ln>
            <a:solidFill>
              <a:srgbClr val="D9A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5310EE2-8A9F-EC19-6190-7D7930743419}"/>
              </a:ext>
            </a:extLst>
          </p:cNvPr>
          <p:cNvSpPr txBox="1">
            <a:spLocks noGrp="1"/>
          </p:cNvSpPr>
          <p:nvPr>
            <p:ph type="title" idx="4294967295"/>
          </p:nvPr>
        </p:nvSpPr>
        <p:spPr>
          <a:xfrm>
            <a:off x="1621654" y="2090172"/>
            <a:ext cx="894869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mn-ea"/>
                <a:cs typeface="Arial" panose="020B0604020202020204" pitchFamily="34" charset="0"/>
              </a:rPr>
              <a:t>Let’s Keep Sharing!</a:t>
            </a:r>
          </a:p>
        </p:txBody>
      </p:sp>
      <p:sp>
        <p:nvSpPr>
          <p:cNvPr id="2" name="TextBox 1">
            <a:extLst>
              <a:ext uri="{FF2B5EF4-FFF2-40B4-BE49-F238E27FC236}">
                <a16:creationId xmlns:a16="http://schemas.microsoft.com/office/drawing/2014/main" id="{37B3E636-9D76-3CE7-83D5-8278DD3E2D85}"/>
              </a:ext>
            </a:extLst>
          </p:cNvPr>
          <p:cNvSpPr txBox="1"/>
          <p:nvPr/>
        </p:nvSpPr>
        <p:spPr>
          <a:xfrm>
            <a:off x="1621654" y="2888446"/>
            <a:ext cx="8948692" cy="1877437"/>
          </a:xfrm>
          <a:prstGeom prst="rect">
            <a:avLst/>
          </a:prstGeom>
          <a:noFill/>
        </p:spPr>
        <p:txBody>
          <a:bodyPr wrap="square" rtlCol="0">
            <a:spAutoFit/>
          </a:bodyPr>
          <a:lstStyle/>
          <a:p>
            <a:pPr algn="ctr">
              <a:spcBef>
                <a:spcPts val="1200"/>
              </a:spcBef>
              <a:spcAft>
                <a:spcPts val="1200"/>
              </a:spcAft>
            </a:pPr>
            <a:r>
              <a:rPr lang="en-US" sz="3200" dirty="0">
                <a:solidFill>
                  <a:schemeClr val="bg1"/>
                </a:solidFill>
                <a:latin typeface="Arial" panose="020B0604020202020204" pitchFamily="34" charset="0"/>
                <a:cs typeface="Arial" panose="020B0604020202020204" pitchFamily="34" charset="0"/>
              </a:rPr>
              <a:t>What are your favorite recipes (website or app) for meal planning ideas? </a:t>
            </a:r>
          </a:p>
          <a:p>
            <a:pPr algn="ctr">
              <a:spcBef>
                <a:spcPts val="1200"/>
              </a:spcBef>
              <a:spcAft>
                <a:spcPts val="1200"/>
              </a:spcAft>
            </a:pPr>
            <a:r>
              <a:rPr lang="en-US" sz="3200" dirty="0">
                <a:solidFill>
                  <a:schemeClr val="bg1"/>
                </a:solidFill>
                <a:latin typeface="Arial" panose="020B0604020202020204" pitchFamily="34" charset="0"/>
                <a:cs typeface="Arial" panose="020B0604020202020204" pitchFamily="34" charset="0"/>
              </a:rPr>
              <a:t>Enter in the Google Doc: shown in the chat</a:t>
            </a:r>
          </a:p>
        </p:txBody>
      </p:sp>
    </p:spTree>
    <p:extLst>
      <p:ext uri="{BB962C8B-B14F-4D97-AF65-F5344CB8AC3E}">
        <p14:creationId xmlns:p14="http://schemas.microsoft.com/office/powerpoint/2010/main" val="2503226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85312" y="114395"/>
            <a:ext cx="6404194" cy="570107"/>
          </a:xfrm>
          <a:prstGeom prst="rect">
            <a:avLst/>
          </a:prstGeom>
        </p:spPr>
        <p:txBody>
          <a:bodyPr vert="horz" wrap="square" lIns="0" tIns="198833" rIns="0" bIns="0" rtlCol="0" anchor="t">
            <a:spAutoFit/>
          </a:bodyPr>
          <a:lstStyle/>
          <a:p>
            <a:pPr marL="1371600" algn="r">
              <a:spcBef>
                <a:spcPts val="100"/>
              </a:spcBef>
            </a:pPr>
            <a:r>
              <a:rPr lang="en-US" spc="-10" dirty="0">
                <a:latin typeface="Arial Black"/>
              </a:rPr>
              <a:t>Connect with Wellness</a:t>
            </a:r>
          </a:p>
        </p:txBody>
      </p:sp>
      <p:sp>
        <p:nvSpPr>
          <p:cNvPr id="10" name="Rectangle 9">
            <a:extLst>
              <a:ext uri="{FF2B5EF4-FFF2-40B4-BE49-F238E27FC236}">
                <a16:creationId xmlns:a16="http://schemas.microsoft.com/office/drawing/2014/main" id="{76D39A63-B53D-6181-1F9C-41521524D45B}"/>
              </a:ext>
              <a:ext uri="{C183D7F6-B498-43B3-948B-1728B52AA6E4}">
                <adec:decorative xmlns:adec="http://schemas.microsoft.com/office/drawing/2017/decorative" val="1"/>
              </a:ext>
            </a:extLst>
          </p:cNvPr>
          <p:cNvSpPr/>
          <p:nvPr/>
        </p:nvSpPr>
        <p:spPr>
          <a:xfrm>
            <a:off x="0" y="896982"/>
            <a:ext cx="12192000" cy="5303520"/>
          </a:xfrm>
          <a:prstGeom prst="rect">
            <a:avLst/>
          </a:prstGeom>
          <a:solidFill>
            <a:srgbClr val="1F54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1DD02E2-B376-FBBB-F717-2EB735703937}"/>
              </a:ext>
            </a:extLst>
          </p:cNvPr>
          <p:cNvSpPr txBox="1"/>
          <p:nvPr/>
        </p:nvSpPr>
        <p:spPr>
          <a:xfrm>
            <a:off x="457745" y="1739518"/>
            <a:ext cx="6352630" cy="248266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a:ea typeface="+mn-ea"/>
                <a:cs typeface="Arial"/>
              </a:rPr>
              <a:t>Prioritize Your Wellness </a:t>
            </a:r>
            <a:endPar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Arial"/>
              </a:rPr>
              <a:t>and Join the </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Arial"/>
              </a:rPr>
              <a:t>Wellness@NIH Community!</a:t>
            </a:r>
          </a:p>
        </p:txBody>
      </p:sp>
      <p:grpSp>
        <p:nvGrpSpPr>
          <p:cNvPr id="3" name="Group 2" descr="Connect with Us &#10;Wellness@NIH Website &#10;Wellness@NIH Newsletter&#10;NIH R&amp;W Website&#10;Wellness@NIH Listserv &#10;Wellness@NIH Facebook Group&#10;">
            <a:extLst>
              <a:ext uri="{FF2B5EF4-FFF2-40B4-BE49-F238E27FC236}">
                <a16:creationId xmlns:a16="http://schemas.microsoft.com/office/drawing/2014/main" id="{9761DF13-E400-8AD0-3C6A-776282A356A4}"/>
              </a:ext>
            </a:extLst>
          </p:cNvPr>
          <p:cNvGrpSpPr/>
          <p:nvPr/>
        </p:nvGrpSpPr>
        <p:grpSpPr>
          <a:xfrm>
            <a:off x="7112288" y="1173992"/>
            <a:ext cx="4425373" cy="2019300"/>
            <a:chOff x="7112288" y="1173992"/>
            <a:chExt cx="4425373" cy="2019300"/>
          </a:xfrm>
        </p:grpSpPr>
        <p:sp>
          <p:nvSpPr>
            <p:cNvPr id="11" name="Rectangle 10">
              <a:extLst>
                <a:ext uri="{FF2B5EF4-FFF2-40B4-BE49-F238E27FC236}">
                  <a16:creationId xmlns:a16="http://schemas.microsoft.com/office/drawing/2014/main" id="{E92184C9-A265-ECE4-CCFF-44ED192F47C7}"/>
                </a:ext>
              </a:extLst>
            </p:cNvPr>
            <p:cNvSpPr/>
            <p:nvPr/>
          </p:nvSpPr>
          <p:spPr>
            <a:xfrm>
              <a:off x="7112288" y="1173992"/>
              <a:ext cx="4425373" cy="20193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29B5100-D1F8-51D9-B6CA-0EBA77EE8577}"/>
                </a:ext>
              </a:extLst>
            </p:cNvPr>
            <p:cNvSpPr txBox="1"/>
            <p:nvPr/>
          </p:nvSpPr>
          <p:spPr>
            <a:xfrm>
              <a:off x="7112288" y="1176039"/>
              <a:ext cx="4425373" cy="338554"/>
            </a:xfrm>
            <a:prstGeom prst="rect">
              <a:avLst/>
            </a:prstGeom>
            <a:noFill/>
            <a:ln w="1905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 With Wellness at NIH  </a:t>
              </a:r>
            </a:p>
          </p:txBody>
        </p:sp>
        <p:sp>
          <p:nvSpPr>
            <p:cNvPr id="8" name="TextBox 7">
              <a:extLst>
                <a:ext uri="{FF2B5EF4-FFF2-40B4-BE49-F238E27FC236}">
                  <a16:creationId xmlns:a16="http://schemas.microsoft.com/office/drawing/2014/main" id="{95A99519-DF1D-D3D7-B05E-C26D84B4DDEB}"/>
                </a:ext>
              </a:extLst>
            </p:cNvPr>
            <p:cNvSpPr txBox="1"/>
            <p:nvPr/>
          </p:nvSpPr>
          <p:spPr>
            <a:xfrm>
              <a:off x="7850188" y="1615107"/>
              <a:ext cx="3229470" cy="1477328"/>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prstClr val="white">
                      <a:lumMod val="95000"/>
                    </a:prstClr>
                  </a:solidFill>
                  <a:latin typeface="Arial"/>
                  <a:ea typeface="+mn-lt"/>
                  <a:cs typeface="Arial"/>
                  <a:hlinkClick r:id="rId3">
                    <a:extLst>
                      <a:ext uri="{A12FA001-AC4F-418D-AE19-62706E023703}">
                        <ahyp:hlinkClr xmlns:ahyp="http://schemas.microsoft.com/office/drawing/2018/hyperlinkcolor" val="tx"/>
                      </a:ext>
                    </a:extLst>
                  </a:hlinkClick>
                </a:rPr>
                <a:t>Our </a:t>
              </a:r>
              <a:r>
                <a:rPr kumimoji="0" lang="en-US" sz="1400" b="1" i="0" u="none" strike="noStrike" kern="1200" cap="none" spc="0" normalizeH="0" baseline="0" noProof="0" dirty="0">
                  <a:ln>
                    <a:noFill/>
                  </a:ln>
                  <a:solidFill>
                    <a:prstClr val="white">
                      <a:lumMod val="95000"/>
                    </a:prstClr>
                  </a:solidFill>
                  <a:effectLst/>
                  <a:uLnTx/>
                  <a:uFillTx/>
                  <a:latin typeface="Arial"/>
                  <a:ea typeface="+mn-lt"/>
                  <a:cs typeface="Arial"/>
                  <a:hlinkClick r:id="rId3">
                    <a:extLst>
                      <a:ext uri="{A12FA001-AC4F-418D-AE19-62706E023703}">
                        <ahyp:hlinkClr xmlns:ahyp="http://schemas.microsoft.com/office/drawing/2018/hyperlinkcolor" val="tx"/>
                      </a:ext>
                    </a:extLst>
                  </a:hlinkClick>
                </a:rPr>
                <a:t>Website </a:t>
              </a:r>
              <a:endParaRPr kumimoji="0" lang="en-US" sz="1400" b="1" i="0" u="none" strike="noStrike" kern="1200" cap="none" spc="0" normalizeH="0" baseline="0" noProof="0" dirty="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Arial"/>
                  <a:ea typeface="+mn-lt"/>
                  <a:cs typeface="Arial"/>
                  <a:hlinkClick r:id="rId4">
                    <a:extLst>
                      <a:ext uri="{A12FA001-AC4F-418D-AE19-62706E023703}">
                        <ahyp:hlinkClr xmlns:ahyp="http://schemas.microsoft.com/office/drawing/2018/hyperlinkcolor" val="tx"/>
                      </a:ext>
                    </a:extLst>
                  </a:hlinkClick>
                </a:rPr>
                <a:t>Monthly Newsletter</a:t>
              </a:r>
              <a:endParaRPr kumimoji="0" lang="en-US" sz="1400" b="1" i="0" u="none" strike="noStrike" kern="1200" cap="none" spc="0" normalizeH="0" baseline="0" noProof="0" dirty="0">
                <a:ln>
                  <a:noFill/>
                </a:ln>
                <a:solidFill>
                  <a:prstClr val="white">
                    <a:lumMod val="95000"/>
                  </a:prstClr>
                </a:solidFill>
                <a:effectLst/>
                <a:uLnTx/>
                <a:uFillTx/>
                <a:latin typeface="Arial"/>
                <a:ea typeface="+mn-lt"/>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Arial"/>
                  <a:ea typeface="+mn-lt"/>
                  <a:cs typeface="Arial"/>
                  <a:hlinkClick r:id="rId5">
                    <a:extLst>
                      <a:ext uri="{A12FA001-AC4F-418D-AE19-62706E023703}">
                        <ahyp:hlinkClr xmlns:ahyp="http://schemas.microsoft.com/office/drawing/2018/hyperlinkcolor" val="tx"/>
                      </a:ext>
                    </a:extLst>
                  </a:hlinkClick>
                </a:rPr>
                <a:t>R&amp;W Website</a:t>
              </a:r>
              <a:endParaRPr kumimoji="0" lang="en-US" sz="1400" b="1" i="0" u="none" strike="noStrike" kern="1200" cap="none" spc="0" normalizeH="0" baseline="0" noProof="0" dirty="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Arial"/>
                  <a:ea typeface="+mn-lt"/>
                  <a:cs typeface="Arial"/>
                  <a:hlinkClick r:id="rId6">
                    <a:extLst>
                      <a:ext uri="{A12FA001-AC4F-418D-AE19-62706E023703}">
                        <ahyp:hlinkClr xmlns:ahyp="http://schemas.microsoft.com/office/drawing/2018/hyperlinkcolor" val="tx"/>
                      </a:ext>
                    </a:extLst>
                  </a:hlinkClick>
                </a:rPr>
                <a:t>Our Listserv </a:t>
              </a:r>
              <a:endParaRPr kumimoji="0" lang="en-US" sz="1400" b="1" i="0" u="none" strike="noStrike" kern="1200" cap="none" spc="0" normalizeH="0" baseline="0" noProof="0" dirty="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Arial"/>
                  <a:ea typeface="+mn-ea"/>
                  <a:cs typeface="Arial"/>
                  <a:hlinkClick r:id="rId7">
                    <a:extLst>
                      <a:ext uri="{A12FA001-AC4F-418D-AE19-62706E023703}">
                        <ahyp:hlinkClr xmlns:ahyp="http://schemas.microsoft.com/office/drawing/2018/hyperlinkcolor" val="tx"/>
                      </a:ext>
                    </a:extLst>
                  </a:hlinkClick>
                </a:rPr>
                <a:t>Facebook Group</a:t>
              </a:r>
              <a:endParaRPr kumimoji="0" lang="en-US" sz="1400" b="1" i="0" u="none" strike="noStrike" kern="1200" cap="none" spc="0" normalizeH="0" baseline="0" noProof="0" dirty="0">
                <a:ln>
                  <a:noFill/>
                </a:ln>
                <a:solidFill>
                  <a:prstClr val="white">
                    <a:lumMod val="95000"/>
                  </a:prstClr>
                </a:solidFill>
                <a:effectLst/>
                <a:uLnTx/>
                <a:uFillTx/>
                <a:latin typeface="Arial"/>
                <a:ea typeface="+mn-ea"/>
                <a:cs typeface="Arial"/>
              </a:endParaRPr>
            </a:p>
          </p:txBody>
        </p:sp>
      </p:grpSp>
      <p:pic>
        <p:nvPicPr>
          <p:cNvPr id="12" name="Picture 11" descr="Join Wellness@NIH Facebook group (NIH employees only)">
            <a:extLst>
              <a:ext uri="{FF2B5EF4-FFF2-40B4-BE49-F238E27FC236}">
                <a16:creationId xmlns:a16="http://schemas.microsoft.com/office/drawing/2014/main" id="{20B98371-3C0D-58D0-DE43-28A2A1DF9AA0}"/>
              </a:ext>
            </a:extLst>
          </p:cNvPr>
          <p:cNvPicPr>
            <a:picLocks noChangeAspect="1"/>
          </p:cNvPicPr>
          <p:nvPr/>
        </p:nvPicPr>
        <p:blipFill rotWithShape="1">
          <a:blip r:embed="rId8"/>
          <a:srcRect t="100" r="12403" b="945"/>
          <a:stretch/>
        </p:blipFill>
        <p:spPr>
          <a:xfrm>
            <a:off x="7112289" y="3417848"/>
            <a:ext cx="4425373" cy="2609706"/>
          </a:xfrm>
          <a:prstGeom prst="rect">
            <a:avLst/>
          </a:prstGeom>
          <a:ln w="28575">
            <a:solidFill>
              <a:schemeClr val="bg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81B96C1-4200-1EC1-7061-BDA5CE50D3C8}"/>
              </a:ext>
            </a:extLst>
          </p:cNvPr>
          <p:cNvSpPr>
            <a:spLocks noGrp="1"/>
          </p:cNvSpPr>
          <p:nvPr>
            <p:ph type="title"/>
          </p:nvPr>
        </p:nvSpPr>
        <p:spPr>
          <a:xfrm>
            <a:off x="896983" y="1513549"/>
            <a:ext cx="10363200" cy="430887"/>
          </a:xfrm>
        </p:spPr>
        <p:txBody>
          <a:bodyPr/>
          <a:lstStyle/>
          <a:p>
            <a:r>
              <a:rPr lang="en-US" sz="2800" b="1">
                <a:solidFill>
                  <a:schemeClr val="tx1"/>
                </a:solidFill>
                <a:latin typeface="Arial" panose="020B0604020202020204" pitchFamily="34" charset="0"/>
                <a:cs typeface="Arial" panose="020B0604020202020204" pitchFamily="34" charset="0"/>
              </a:rPr>
              <a:t>Agenda</a:t>
            </a:r>
          </a:p>
        </p:txBody>
      </p:sp>
      <p:graphicFrame>
        <p:nvGraphicFramePr>
          <p:cNvPr id="5" name="Content Placeholder 6" descr="Understanding the Microbiome &#10;How to Build a Healthy Plate &#10;Meal Prep Tips and Tricks &#10;Resources ">
            <a:extLst>
              <a:ext uri="{FF2B5EF4-FFF2-40B4-BE49-F238E27FC236}">
                <a16:creationId xmlns:a16="http://schemas.microsoft.com/office/drawing/2014/main" id="{285509F4-000C-9817-3497-30BE1C4EB4B1}"/>
              </a:ext>
            </a:extLst>
          </p:cNvPr>
          <p:cNvGraphicFramePr>
            <a:graphicFrameLocks/>
          </p:cNvGraphicFramePr>
          <p:nvPr>
            <p:extLst>
              <p:ext uri="{D42A27DB-BD31-4B8C-83A1-F6EECF244321}">
                <p14:modId xmlns:p14="http://schemas.microsoft.com/office/powerpoint/2010/main" val="264268078"/>
              </p:ext>
            </p:extLst>
          </p:nvPr>
        </p:nvGraphicFramePr>
        <p:xfrm>
          <a:off x="896983" y="2262095"/>
          <a:ext cx="9939754" cy="1736688"/>
        </p:xfrm>
        <a:graphic>
          <a:graphicData uri="http://schemas.openxmlformats.org/drawingml/2006/table">
            <a:tbl>
              <a:tblPr firstRow="1" bandRow="1">
                <a:tableStyleId>{5C22544A-7EE6-4342-B048-85BDC9FD1C3A}</a:tableStyleId>
              </a:tblPr>
              <a:tblGrid>
                <a:gridCol w="1841430">
                  <a:extLst>
                    <a:ext uri="{9D8B030D-6E8A-4147-A177-3AD203B41FA5}">
                      <a16:colId xmlns:a16="http://schemas.microsoft.com/office/drawing/2014/main" val="1449349729"/>
                    </a:ext>
                  </a:extLst>
                </a:gridCol>
                <a:gridCol w="8098324">
                  <a:extLst>
                    <a:ext uri="{9D8B030D-6E8A-4147-A177-3AD203B41FA5}">
                      <a16:colId xmlns:a16="http://schemas.microsoft.com/office/drawing/2014/main" val="615814598"/>
                    </a:ext>
                  </a:extLst>
                </a:gridCol>
              </a:tblGrid>
              <a:tr h="434172">
                <a:tc>
                  <a:txBody>
                    <a:bodyPr/>
                    <a:lstStyle/>
                    <a:p>
                      <a:pPr algn="ctr"/>
                      <a:r>
                        <a:rPr lang="en-US" sz="1800" b="0">
                          <a:solidFill>
                            <a:schemeClr val="tx1"/>
                          </a:solidFill>
                          <a:latin typeface="Arial" panose="020B0604020202020204" pitchFamily="34" charset="0"/>
                          <a:cs typeface="Arial" panose="020B060402020202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0" kern="1200" baseline="0">
                          <a:solidFill>
                            <a:schemeClr val="tx1"/>
                          </a:solidFill>
                          <a:effectLst/>
                          <a:latin typeface="Arial" panose="020B0604020202020204" pitchFamily="34" charset="0"/>
                          <a:ea typeface="Verdana" panose="020B0604030504040204" pitchFamily="34" charset="0"/>
                          <a:cs typeface="Arial" panose="020B0604020202020204" pitchFamily="34" charset="0"/>
                        </a:rPr>
                        <a:t>Understanding the Microbiome</a:t>
                      </a:r>
                    </a:p>
                  </a:txBody>
                  <a:tcPr anchor="ctr" horzOverflow="overflow">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53242740"/>
                  </a:ext>
                </a:extLst>
              </a:tr>
              <a:tr h="434172">
                <a:tc>
                  <a:txBody>
                    <a:bodyPr/>
                    <a:lstStyle/>
                    <a:p>
                      <a:pPr marL="0" marR="0" lvl="0" indent="0" algn="ctr" defTabSz="530674"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2</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How to Build a Healthy Plate</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984126025"/>
                  </a:ext>
                </a:extLst>
              </a:tr>
              <a:tr h="434172">
                <a:tc>
                  <a:txBody>
                    <a:bodyPr/>
                    <a:lstStyle/>
                    <a:p>
                      <a:pPr algn="ctr"/>
                      <a:r>
                        <a:rPr lang="en-US" sz="1800" b="0">
                          <a:solidFill>
                            <a:schemeClr val="tx1"/>
                          </a:solidFill>
                          <a:latin typeface="Arial" panose="020B0604020202020204" pitchFamily="34" charset="0"/>
                          <a:cs typeface="Arial" panose="020B0604020202020204" pitchFamily="34" charset="0"/>
                        </a:rPr>
                        <a:t>3</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kern="1200" baseline="0">
                          <a:solidFill>
                            <a:schemeClr val="tx1"/>
                          </a:solidFill>
                          <a:effectLst/>
                          <a:latin typeface="Arial" panose="020B0604020202020204" pitchFamily="34" charset="0"/>
                          <a:ea typeface="Verdana" panose="020B0604030504040204" pitchFamily="34" charset="0"/>
                          <a:cs typeface="Arial" panose="020B0604020202020204" pitchFamily="34" charset="0"/>
                        </a:rPr>
                        <a:t>Meal Prep Tips and Tricks</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86172417"/>
                  </a:ext>
                </a:extLst>
              </a:tr>
              <a:tr h="434172">
                <a:tc>
                  <a:txBody>
                    <a:bodyPr/>
                    <a:lstStyle/>
                    <a:p>
                      <a:pPr algn="ctr"/>
                      <a:r>
                        <a:rPr lang="en-US" sz="1800" b="0">
                          <a:solidFill>
                            <a:schemeClr val="tx1"/>
                          </a:solidFill>
                          <a:latin typeface="Arial" panose="020B0604020202020204" pitchFamily="34" charset="0"/>
                          <a:cs typeface="Arial" panose="020B0604020202020204" pitchFamily="34" charset="0"/>
                        </a:rPr>
                        <a:t>4</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Resources</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42222560"/>
                  </a:ext>
                </a:extLst>
              </a:tr>
            </a:tbl>
          </a:graphicData>
        </a:graphic>
      </p:graphicFrame>
    </p:spTree>
    <p:extLst>
      <p:ext uri="{BB962C8B-B14F-4D97-AF65-F5344CB8AC3E}">
        <p14:creationId xmlns:p14="http://schemas.microsoft.com/office/powerpoint/2010/main" val="13160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A2DB94-9173-2423-A59A-0FE6BED060CF}"/>
              </a:ext>
              <a:ext uri="{C183D7F6-B498-43B3-948B-1728B52AA6E4}">
                <adec:decorative xmlns:adec="http://schemas.microsoft.com/office/drawing/2017/decorative" val="1"/>
              </a:ext>
            </a:extLst>
          </p:cNvPr>
          <p:cNvSpPr/>
          <p:nvPr/>
        </p:nvSpPr>
        <p:spPr>
          <a:xfrm>
            <a:off x="0" y="1826581"/>
            <a:ext cx="12192000" cy="3204839"/>
          </a:xfrm>
          <a:prstGeom prst="rect">
            <a:avLst/>
          </a:prstGeom>
          <a:solidFill>
            <a:srgbClr val="1F5489"/>
          </a:solidFill>
          <a:ln>
            <a:solidFill>
              <a:srgbClr val="D9A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5310EE2-8A9F-EC19-6190-7D7930743419}"/>
              </a:ext>
            </a:extLst>
          </p:cNvPr>
          <p:cNvSpPr txBox="1">
            <a:spLocks noGrp="1"/>
          </p:cNvSpPr>
          <p:nvPr>
            <p:ph type="title" idx="4294967295"/>
          </p:nvPr>
        </p:nvSpPr>
        <p:spPr>
          <a:xfrm>
            <a:off x="1621654" y="2090172"/>
            <a:ext cx="894869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mn-ea"/>
                <a:cs typeface="Arial" panose="020B0604020202020204" pitchFamily="34" charset="0"/>
              </a:rPr>
              <a:t>Let’s Share!</a:t>
            </a:r>
          </a:p>
        </p:txBody>
      </p:sp>
      <p:sp>
        <p:nvSpPr>
          <p:cNvPr id="2" name="TextBox 1">
            <a:extLst>
              <a:ext uri="{FF2B5EF4-FFF2-40B4-BE49-F238E27FC236}">
                <a16:creationId xmlns:a16="http://schemas.microsoft.com/office/drawing/2014/main" id="{3FAA77BE-CC5E-4B90-0A04-E721979AFC25}"/>
              </a:ext>
            </a:extLst>
          </p:cNvPr>
          <p:cNvSpPr txBox="1"/>
          <p:nvPr/>
        </p:nvSpPr>
        <p:spPr>
          <a:xfrm>
            <a:off x="1621654" y="2766140"/>
            <a:ext cx="8948692" cy="1877437"/>
          </a:xfrm>
          <a:prstGeom prst="rect">
            <a:avLst/>
          </a:prstGeom>
          <a:noFill/>
        </p:spPr>
        <p:txBody>
          <a:bodyPr wrap="square" rtlCol="0">
            <a:spAutoFit/>
          </a:bodyPr>
          <a:lstStyle/>
          <a:p>
            <a:pPr algn="ctr">
              <a:spcBef>
                <a:spcPts val="1200"/>
              </a:spcBef>
              <a:spcAft>
                <a:spcPts val="1200"/>
              </a:spcAft>
            </a:pPr>
            <a:r>
              <a:rPr lang="en-US" sz="3200" dirty="0">
                <a:solidFill>
                  <a:schemeClr val="bg1"/>
                </a:solidFill>
                <a:latin typeface="Arial" panose="020B0604020202020204" pitchFamily="34" charset="0"/>
                <a:cs typeface="Arial" panose="020B0604020202020204" pitchFamily="34" charset="0"/>
              </a:rPr>
              <a:t>By the end of our workshop:                            </a:t>
            </a:r>
            <a:r>
              <a:rPr lang="en-US" sz="2800" dirty="0">
                <a:solidFill>
                  <a:schemeClr val="tx2">
                    <a:lumMod val="20000"/>
                    <a:lumOff val="80000"/>
                  </a:schemeClr>
                </a:solidFill>
                <a:latin typeface="Arial" panose="020B0604020202020204" pitchFamily="34" charset="0"/>
                <a:cs typeface="Arial" panose="020B0604020202020204" pitchFamily="34" charset="0"/>
              </a:rPr>
              <a:t>Add your favorite recipes (</a:t>
            </a:r>
            <a:r>
              <a:rPr lang="en-US" sz="2800" i="1" dirty="0">
                <a:solidFill>
                  <a:schemeClr val="tx2">
                    <a:lumMod val="20000"/>
                    <a:lumOff val="80000"/>
                  </a:schemeClr>
                </a:solidFill>
                <a:latin typeface="Arial" panose="020B0604020202020204" pitchFamily="34" charset="0"/>
                <a:cs typeface="Arial" panose="020B0604020202020204" pitchFamily="34" charset="0"/>
              </a:rPr>
              <a:t>website or app</a:t>
            </a:r>
            <a:r>
              <a:rPr lang="en-US" sz="2800" dirty="0">
                <a:solidFill>
                  <a:schemeClr val="tx2">
                    <a:lumMod val="20000"/>
                    <a:lumOff val="80000"/>
                  </a:schemeClr>
                </a:solidFill>
                <a:latin typeface="Arial" panose="020B0604020202020204" pitchFamily="34" charset="0"/>
                <a:cs typeface="Arial" panose="020B0604020202020204" pitchFamily="34" charset="0"/>
              </a:rPr>
              <a:t>) or meal planning ideas into the anonymous                                         Google Doc shown in the chat feature</a:t>
            </a:r>
          </a:p>
        </p:txBody>
      </p:sp>
    </p:spTree>
    <p:extLst>
      <p:ext uri="{BB962C8B-B14F-4D97-AF65-F5344CB8AC3E}">
        <p14:creationId xmlns:p14="http://schemas.microsoft.com/office/powerpoint/2010/main" val="33892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Why Nutrition is Important</a:t>
            </a:r>
          </a:p>
        </p:txBody>
      </p:sp>
      <p:sp>
        <p:nvSpPr>
          <p:cNvPr id="4" name="TextBox 3">
            <a:extLst>
              <a:ext uri="{FF2B5EF4-FFF2-40B4-BE49-F238E27FC236}">
                <a16:creationId xmlns:a16="http://schemas.microsoft.com/office/drawing/2014/main" id="{5BFA03B5-4799-C461-EC30-A8FD03642C01}"/>
              </a:ext>
            </a:extLst>
          </p:cNvPr>
          <p:cNvSpPr txBox="1"/>
          <p:nvPr/>
        </p:nvSpPr>
        <p:spPr>
          <a:xfrm>
            <a:off x="145915" y="1174070"/>
            <a:ext cx="7188907" cy="4832092"/>
          </a:xfrm>
          <a:prstGeom prst="rect">
            <a:avLst/>
          </a:prstGeom>
          <a:noFill/>
        </p:spPr>
        <p:txBody>
          <a:bodyPr wrap="square">
            <a:spAutoFit/>
          </a:bodyPr>
          <a:lstStyle/>
          <a:p>
            <a:r>
              <a:rPr lang="en-US" sz="2400" u="sng" dirty="0">
                <a:latin typeface="Arial" panose="020B0604020202020204" pitchFamily="34" charset="0"/>
                <a:cs typeface="Arial" panose="020B0604020202020204" pitchFamily="34" charset="0"/>
              </a:rPr>
              <a:t>Basics of Nutrition</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Carbohydrates: </a:t>
            </a:r>
            <a:r>
              <a:rPr lang="en-US" dirty="0">
                <a:latin typeface="Arial" panose="020B0604020202020204" pitchFamily="34" charset="0"/>
                <a:cs typeface="Arial" panose="020B0604020202020204" pitchFamily="34" charset="0"/>
              </a:rPr>
              <a:t>Fuel your body with immediate energy.</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Protein: </a:t>
            </a:r>
            <a:r>
              <a:rPr lang="en-US" dirty="0">
                <a:latin typeface="Arial" panose="020B0604020202020204" pitchFamily="34" charset="0"/>
                <a:cs typeface="Arial" panose="020B0604020202020204" pitchFamily="34" charset="0"/>
              </a:rPr>
              <a:t>Provides essential amino acids for building muscle, skin, blood, and brain structures.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Fat: </a:t>
            </a:r>
            <a:r>
              <a:rPr lang="en-US" dirty="0">
                <a:latin typeface="Arial" panose="020B0604020202020204" pitchFamily="34" charset="0"/>
                <a:cs typeface="Arial" panose="020B0604020202020204" pitchFamily="34" charset="0"/>
              </a:rPr>
              <a:t>Contains essential fatty acids and is used for specific functions.</a:t>
            </a:r>
          </a:p>
          <a:p>
            <a:endParaRPr lang="en-US" sz="1000" dirty="0">
              <a:latin typeface="Arial" panose="020B0604020202020204" pitchFamily="34" charset="0"/>
              <a:cs typeface="Arial" panose="020B0604020202020204" pitchFamily="34" charset="0"/>
            </a:endParaRPr>
          </a:p>
          <a:p>
            <a:r>
              <a:rPr lang="en-US" sz="2400" u="sng" dirty="0">
                <a:latin typeface="Arial" panose="020B0604020202020204" pitchFamily="34" charset="0"/>
                <a:cs typeface="Arial" panose="020B0604020202020204" pitchFamily="34" charset="0"/>
              </a:rPr>
              <a:t>Calorie Content of Macronutrients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Carbs: </a:t>
            </a:r>
            <a:r>
              <a:rPr lang="en-US" b="1" dirty="0">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calories per gram / </a:t>
            </a:r>
            <a:r>
              <a:rPr lang="en-US" b="1" dirty="0">
                <a:latin typeface="Arial" panose="020B0604020202020204" pitchFamily="34" charset="0"/>
                <a:cs typeface="Arial" panose="020B0604020202020204" pitchFamily="34" charset="0"/>
              </a:rPr>
              <a:t>45-65% </a:t>
            </a:r>
            <a:r>
              <a:rPr lang="en-US" dirty="0">
                <a:latin typeface="Arial" panose="020B0604020202020204" pitchFamily="34" charset="0"/>
                <a:cs typeface="Arial" panose="020B0604020202020204" pitchFamily="34" charset="0"/>
              </a:rPr>
              <a:t>of daily calories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Protein: </a:t>
            </a:r>
            <a:r>
              <a:rPr lang="en-US" b="1" dirty="0">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calories per gram / </a:t>
            </a:r>
            <a:r>
              <a:rPr lang="en-US" b="1" dirty="0">
                <a:latin typeface="Arial" panose="020B0604020202020204" pitchFamily="34" charset="0"/>
                <a:cs typeface="Arial" panose="020B0604020202020204" pitchFamily="34" charset="0"/>
              </a:rPr>
              <a:t>10-35% </a:t>
            </a:r>
            <a:r>
              <a:rPr lang="en-US" dirty="0">
                <a:latin typeface="Arial" panose="020B0604020202020204" pitchFamily="34" charset="0"/>
                <a:cs typeface="Arial" panose="020B0604020202020204" pitchFamily="34" charset="0"/>
              </a:rPr>
              <a:t>of daily calories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Fat: </a:t>
            </a:r>
            <a:r>
              <a:rPr lang="en-US" b="1" dirty="0">
                <a:latin typeface="Arial" panose="020B0604020202020204" pitchFamily="34" charset="0"/>
                <a:cs typeface="Arial" panose="020B0604020202020204" pitchFamily="34" charset="0"/>
              </a:rPr>
              <a:t>9</a:t>
            </a:r>
            <a:r>
              <a:rPr lang="en-US" dirty="0">
                <a:latin typeface="Arial" panose="020B0604020202020204" pitchFamily="34" charset="0"/>
                <a:cs typeface="Arial" panose="020B0604020202020204" pitchFamily="34" charset="0"/>
              </a:rPr>
              <a:t> calories per gram / </a:t>
            </a:r>
            <a:r>
              <a:rPr lang="en-US" b="1" dirty="0">
                <a:latin typeface="Arial" panose="020B0604020202020204" pitchFamily="34" charset="0"/>
                <a:cs typeface="Arial" panose="020B0604020202020204" pitchFamily="34" charset="0"/>
              </a:rPr>
              <a:t>20-35% </a:t>
            </a:r>
            <a:r>
              <a:rPr lang="en-US" dirty="0">
                <a:latin typeface="Arial" panose="020B0604020202020204" pitchFamily="34" charset="0"/>
                <a:cs typeface="Arial" panose="020B0604020202020204" pitchFamily="34" charset="0"/>
              </a:rPr>
              <a:t>of daily calories</a:t>
            </a:r>
          </a:p>
          <a:p>
            <a:endParaRPr lang="en-US" sz="1000" dirty="0">
              <a:latin typeface="Arial" panose="020B0604020202020204" pitchFamily="34" charset="0"/>
              <a:cs typeface="Arial" panose="020B0604020202020204" pitchFamily="34" charset="0"/>
            </a:endParaRPr>
          </a:p>
          <a:p>
            <a:r>
              <a:rPr lang="en-US" sz="2400" u="sng" dirty="0">
                <a:latin typeface="Arial" panose="020B0604020202020204" pitchFamily="34" charset="0"/>
                <a:cs typeface="Arial" panose="020B0604020202020204" pitchFamily="34" charset="0"/>
              </a:rPr>
              <a:t>USDA.gov Guidelines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Adults and children, USDA recommends at least 130 grams of carbs/day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Recommended daily allowance (RDA) / considered the necessary amount to provide your brain with enough glucose to</a:t>
            </a:r>
            <a:r>
              <a:rPr lang="en-US" i="1" dirty="0">
                <a:latin typeface="Arial" panose="020B0604020202020204" pitchFamily="34" charset="0"/>
                <a:cs typeface="Arial" panose="020B0604020202020204" pitchFamily="34" charset="0"/>
              </a:rPr>
              <a:t> function</a:t>
            </a:r>
            <a:r>
              <a:rPr lang="en-US"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2F9F406D-7671-57FB-2218-949250A875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474" y="2294692"/>
            <a:ext cx="4485141" cy="2590848"/>
          </a:xfrm>
          <a:prstGeom prst="rect">
            <a:avLst/>
          </a:prstGeom>
          <a:effectLst>
            <a:softEdge rad="88900"/>
          </a:effectLst>
        </p:spPr>
      </p:pic>
    </p:spTree>
    <p:extLst>
      <p:ext uri="{BB962C8B-B14F-4D97-AF65-F5344CB8AC3E}">
        <p14:creationId xmlns:p14="http://schemas.microsoft.com/office/powerpoint/2010/main" val="42356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Defining the Microbiome</a:t>
            </a:r>
          </a:p>
        </p:txBody>
      </p:sp>
      <p:pic>
        <p:nvPicPr>
          <p:cNvPr id="3" name="Picture 2">
            <a:extLst>
              <a:ext uri="{FF2B5EF4-FFF2-40B4-BE49-F238E27FC236}">
                <a16:creationId xmlns:a16="http://schemas.microsoft.com/office/drawing/2014/main" id="{000A8475-744E-B57B-03A1-D27E94F27A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1541" y="1167996"/>
            <a:ext cx="3444312" cy="4787594"/>
          </a:xfrm>
          <a:prstGeom prst="rect">
            <a:avLst/>
          </a:prstGeom>
          <a:effectLst>
            <a:outerShdw blurRad="63500" sx="102000" sy="102000" algn="ctr" rotWithShape="0">
              <a:prstClr val="black">
                <a:alpha val="40000"/>
              </a:prstClr>
            </a:outerShdw>
          </a:effectLst>
        </p:spPr>
      </p:pic>
      <p:grpSp>
        <p:nvGrpSpPr>
          <p:cNvPr id="6" name="Group 5" descr="What is the Microbiome">
            <a:extLst>
              <a:ext uri="{FF2B5EF4-FFF2-40B4-BE49-F238E27FC236}">
                <a16:creationId xmlns:a16="http://schemas.microsoft.com/office/drawing/2014/main" id="{9B9DCD27-42F2-E759-86F3-B8CBCC9FF744}"/>
              </a:ext>
            </a:extLst>
          </p:cNvPr>
          <p:cNvGrpSpPr/>
          <p:nvPr/>
        </p:nvGrpSpPr>
        <p:grpSpPr>
          <a:xfrm>
            <a:off x="452762" y="2274531"/>
            <a:ext cx="5545584" cy="2574525"/>
            <a:chOff x="452762" y="2141737"/>
            <a:chExt cx="5545584" cy="2574525"/>
          </a:xfrm>
        </p:grpSpPr>
        <p:sp>
          <p:nvSpPr>
            <p:cNvPr id="5" name="Oval 4">
              <a:extLst>
                <a:ext uri="{FF2B5EF4-FFF2-40B4-BE49-F238E27FC236}">
                  <a16:creationId xmlns:a16="http://schemas.microsoft.com/office/drawing/2014/main" id="{D222D71F-EB14-AF30-E2F9-CC3CF1FDFA5A}"/>
                </a:ext>
              </a:extLst>
            </p:cNvPr>
            <p:cNvSpPr/>
            <p:nvPr/>
          </p:nvSpPr>
          <p:spPr>
            <a:xfrm>
              <a:off x="452762" y="2141737"/>
              <a:ext cx="5545584" cy="2574525"/>
            </a:xfrm>
            <a:prstGeom prst="ellipse">
              <a:avLst/>
            </a:prstGeom>
            <a:solidFill>
              <a:srgbClr val="1F5489"/>
            </a:solidFill>
            <a:ln>
              <a:solidFill>
                <a:srgbClr val="D9A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9A5A0D-F414-E90D-6EDA-A12F2E568190}"/>
                </a:ext>
              </a:extLst>
            </p:cNvPr>
            <p:cNvSpPr txBox="1"/>
            <p:nvPr/>
          </p:nvSpPr>
          <p:spPr>
            <a:xfrm>
              <a:off x="929309" y="3198167"/>
              <a:ext cx="4592490" cy="461665"/>
            </a:xfrm>
            <a:prstGeom prst="rect">
              <a:avLst/>
            </a:prstGeom>
            <a:noFill/>
          </p:spPr>
          <p:txBody>
            <a:bodyPr wrap="square" rtlCol="0">
              <a:spAutoFit/>
            </a:bodyPr>
            <a:lstStyle/>
            <a:p>
              <a:pPr algn="ctr"/>
              <a:r>
                <a:rPr lang="en-US" sz="2400" spc="300" dirty="0">
                  <a:solidFill>
                    <a:schemeClr val="bg1"/>
                  </a:solidFill>
                  <a:latin typeface="Arial" panose="020B0604020202020204" pitchFamily="34" charset="0"/>
                  <a:cs typeface="Arial" panose="020B0604020202020204" pitchFamily="34" charset="0"/>
                </a:rPr>
                <a:t>What is the Microbiome?</a:t>
              </a:r>
            </a:p>
          </p:txBody>
        </p:sp>
      </p:grpSp>
    </p:spTree>
    <p:extLst>
      <p:ext uri="{BB962C8B-B14F-4D97-AF65-F5344CB8AC3E}">
        <p14:creationId xmlns:p14="http://schemas.microsoft.com/office/powerpoint/2010/main" val="67239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dirty="0">
                <a:latin typeface="Arial Black" panose="020B0A04020102020204" pitchFamily="34" charset="0"/>
              </a:rPr>
              <a:t>What Affects the Gut Microbiome? </a:t>
            </a:r>
          </a:p>
        </p:txBody>
      </p:sp>
      <p:pic>
        <p:nvPicPr>
          <p:cNvPr id="3" name="Picture 4" descr="Graphic: Microbiota, diet, and well-being">
            <a:extLst>
              <a:ext uri="{FF2B5EF4-FFF2-40B4-BE49-F238E27FC236}">
                <a16:creationId xmlns:a16="http://schemas.microsoft.com/office/drawing/2014/main" id="{40F5A33D-D180-7830-3E1D-B85C43513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16" y="1320609"/>
            <a:ext cx="3706615" cy="41280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descr="Diet &#10;Antibiotics &#10;Infection ">
            <a:extLst>
              <a:ext uri="{FF2B5EF4-FFF2-40B4-BE49-F238E27FC236}">
                <a16:creationId xmlns:a16="http://schemas.microsoft.com/office/drawing/2014/main" id="{E964AE45-8FF8-50CD-A978-E48C90BF64CE}"/>
              </a:ext>
            </a:extLst>
          </p:cNvPr>
          <p:cNvGrpSpPr/>
          <p:nvPr/>
        </p:nvGrpSpPr>
        <p:grpSpPr>
          <a:xfrm>
            <a:off x="5912528" y="2097356"/>
            <a:ext cx="5545584" cy="2574525"/>
            <a:chOff x="452762" y="2141737"/>
            <a:chExt cx="5545584" cy="2574525"/>
          </a:xfrm>
        </p:grpSpPr>
        <p:sp>
          <p:nvSpPr>
            <p:cNvPr id="6" name="Oval 5">
              <a:extLst>
                <a:ext uri="{FF2B5EF4-FFF2-40B4-BE49-F238E27FC236}">
                  <a16:creationId xmlns:a16="http://schemas.microsoft.com/office/drawing/2014/main" id="{B7070BCF-9A73-C695-DD27-2BCEC809650F}"/>
                </a:ext>
              </a:extLst>
            </p:cNvPr>
            <p:cNvSpPr/>
            <p:nvPr/>
          </p:nvSpPr>
          <p:spPr>
            <a:xfrm>
              <a:off x="452762" y="2141737"/>
              <a:ext cx="5545584" cy="2574525"/>
            </a:xfrm>
            <a:prstGeom prst="ellipse">
              <a:avLst/>
            </a:prstGeom>
            <a:solidFill>
              <a:srgbClr val="1F5489"/>
            </a:solidFill>
            <a:ln>
              <a:solidFill>
                <a:srgbClr val="D9A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E06EB4-E5E8-368F-C03D-1DE7E0F9DB24}"/>
                </a:ext>
              </a:extLst>
            </p:cNvPr>
            <p:cNvSpPr txBox="1"/>
            <p:nvPr/>
          </p:nvSpPr>
          <p:spPr>
            <a:xfrm>
              <a:off x="929309" y="2674946"/>
              <a:ext cx="4592490" cy="1508105"/>
            </a:xfrm>
            <a:prstGeom prst="rect">
              <a:avLst/>
            </a:prstGeom>
            <a:noFill/>
          </p:spPr>
          <p:txBody>
            <a:bodyPr wrap="square" rtlCol="0">
              <a:spAutoFit/>
            </a:bodyPr>
            <a:lstStyle/>
            <a:p>
              <a:pPr algn="ctr">
                <a:spcAft>
                  <a:spcPts val="1200"/>
                </a:spcAft>
              </a:pPr>
              <a:r>
                <a:rPr lang="en-US" sz="2400" spc="300" dirty="0">
                  <a:solidFill>
                    <a:schemeClr val="bg1"/>
                  </a:solidFill>
                  <a:latin typeface="Arial" panose="020B0604020202020204" pitchFamily="34" charset="0"/>
                  <a:cs typeface="Arial" panose="020B0604020202020204" pitchFamily="34" charset="0"/>
                </a:rPr>
                <a:t>Diet</a:t>
              </a:r>
            </a:p>
            <a:p>
              <a:pPr algn="ctr">
                <a:spcAft>
                  <a:spcPts val="1200"/>
                </a:spcAft>
              </a:pPr>
              <a:r>
                <a:rPr lang="en-US" sz="2400" spc="300" dirty="0">
                  <a:solidFill>
                    <a:schemeClr val="bg1"/>
                  </a:solidFill>
                  <a:latin typeface="Arial" panose="020B0604020202020204" pitchFamily="34" charset="0"/>
                  <a:cs typeface="Arial" panose="020B0604020202020204" pitchFamily="34" charset="0"/>
                </a:rPr>
                <a:t>Antibiotics</a:t>
              </a:r>
            </a:p>
            <a:p>
              <a:pPr algn="ctr">
                <a:spcAft>
                  <a:spcPts val="1200"/>
                </a:spcAft>
              </a:pPr>
              <a:r>
                <a:rPr lang="en-US" sz="2400" spc="300" dirty="0">
                  <a:solidFill>
                    <a:schemeClr val="bg1"/>
                  </a:solidFill>
                  <a:latin typeface="Arial" panose="020B0604020202020204" pitchFamily="34" charset="0"/>
                  <a:cs typeface="Arial" panose="020B0604020202020204" pitchFamily="34" charset="0"/>
                </a:rPr>
                <a:t>Infection</a:t>
              </a:r>
            </a:p>
          </p:txBody>
        </p:sp>
      </p:grpSp>
    </p:spTree>
    <p:extLst>
      <p:ext uri="{BB962C8B-B14F-4D97-AF65-F5344CB8AC3E}">
        <p14:creationId xmlns:p14="http://schemas.microsoft.com/office/powerpoint/2010/main" val="290956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Health Issues Linked With the Microbiome</a:t>
            </a:r>
          </a:p>
        </p:txBody>
      </p:sp>
      <p:pic>
        <p:nvPicPr>
          <p:cNvPr id="7" name="Picture 2" descr="Frontiers | Human gut microbiota in health and disease: Unveiling the  relationship">
            <a:extLst>
              <a:ext uri="{FF2B5EF4-FFF2-40B4-BE49-F238E27FC236}">
                <a16:creationId xmlns:a16="http://schemas.microsoft.com/office/drawing/2014/main" id="{9D78729A-AB53-EE4A-7F94-53C9FE1D1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67" y="1836628"/>
            <a:ext cx="5092923" cy="3483372"/>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12" name="Group 11" descr="Health and the Microbiome &#10;Higher microbiome diversity can be good &#10;Health issues that have been linked with microbiome: &#10;Immune system &#10;IBD &#10;Allergies &#10;Eczema &#10;Rheumatoid arthritis &#10;Other diseases &#10;Obesity &#10;Cystic fibrosis &#10;Fatty liver &#10;Mental health &#10;">
            <a:extLst>
              <a:ext uri="{FF2B5EF4-FFF2-40B4-BE49-F238E27FC236}">
                <a16:creationId xmlns:a16="http://schemas.microsoft.com/office/drawing/2014/main" id="{AD59B66D-1C2C-A41E-434E-C83B81BF6489}"/>
              </a:ext>
            </a:extLst>
          </p:cNvPr>
          <p:cNvGrpSpPr/>
          <p:nvPr/>
        </p:nvGrpSpPr>
        <p:grpSpPr>
          <a:xfrm>
            <a:off x="6401111" y="1517658"/>
            <a:ext cx="5158230" cy="4013129"/>
            <a:chOff x="6401111" y="1517658"/>
            <a:chExt cx="5158230" cy="4013129"/>
          </a:xfrm>
        </p:grpSpPr>
        <p:sp>
          <p:nvSpPr>
            <p:cNvPr id="8" name="Rechteck 7">
              <a:extLst>
                <a:ext uri="{FF2B5EF4-FFF2-40B4-BE49-F238E27FC236}">
                  <a16:creationId xmlns:a16="http://schemas.microsoft.com/office/drawing/2014/main" id="{CA6AF059-09E8-8339-DD12-F88015F24EAB}"/>
                </a:ext>
              </a:extLst>
            </p:cNvPr>
            <p:cNvSpPr>
              <a:spLocks/>
            </p:cNvSpPr>
            <p:nvPr/>
          </p:nvSpPr>
          <p:spPr bwMode="gray">
            <a:xfrm rot="10800000">
              <a:off x="6401111" y="1640766"/>
              <a:ext cx="5158230" cy="3890021"/>
            </a:xfrm>
            <a:custGeom>
              <a:avLst/>
              <a:gdLst>
                <a:gd name="connsiteX0" fmla="*/ 0 w 3960000"/>
                <a:gd name="connsiteY0" fmla="*/ 0 h 3962400"/>
                <a:gd name="connsiteX1" fmla="*/ 3960000 w 3960000"/>
                <a:gd name="connsiteY1" fmla="*/ 0 h 3962400"/>
                <a:gd name="connsiteX2" fmla="*/ 3960000 w 3960000"/>
                <a:gd name="connsiteY2" fmla="*/ 3962400 h 3962400"/>
                <a:gd name="connsiteX3" fmla="*/ 0 w 3960000"/>
                <a:gd name="connsiteY3" fmla="*/ 3962400 h 3962400"/>
                <a:gd name="connsiteX4" fmla="*/ 0 w 3960000"/>
                <a:gd name="connsiteY4" fmla="*/ 0 h 3962400"/>
                <a:gd name="connsiteX0" fmla="*/ 0 w 3960000"/>
                <a:gd name="connsiteY0" fmla="*/ 0 h 3962400"/>
                <a:gd name="connsiteX1" fmla="*/ 3960000 w 3960000"/>
                <a:gd name="connsiteY1" fmla="*/ 0 h 3962400"/>
                <a:gd name="connsiteX2" fmla="*/ 3956967 w 3960000"/>
                <a:gd name="connsiteY2" fmla="*/ 3601311 h 3962400"/>
                <a:gd name="connsiteX3" fmla="*/ 3960000 w 3960000"/>
                <a:gd name="connsiteY3" fmla="*/ 3962400 h 3962400"/>
                <a:gd name="connsiteX4" fmla="*/ 0 w 3960000"/>
                <a:gd name="connsiteY4" fmla="*/ 3962400 h 3962400"/>
                <a:gd name="connsiteX5" fmla="*/ 0 w 3960000"/>
                <a:gd name="connsiteY5" fmla="*/ 0 h 3962400"/>
                <a:gd name="connsiteX0" fmla="*/ 3956967 w 4048407"/>
                <a:gd name="connsiteY0" fmla="*/ 3601311 h 3962400"/>
                <a:gd name="connsiteX1" fmla="*/ 3960000 w 4048407"/>
                <a:gd name="connsiteY1" fmla="*/ 3962400 h 3962400"/>
                <a:gd name="connsiteX2" fmla="*/ 0 w 4048407"/>
                <a:gd name="connsiteY2" fmla="*/ 3962400 h 3962400"/>
                <a:gd name="connsiteX3" fmla="*/ 0 w 4048407"/>
                <a:gd name="connsiteY3" fmla="*/ 0 h 3962400"/>
                <a:gd name="connsiteX4" fmla="*/ 3960000 w 4048407"/>
                <a:gd name="connsiteY4" fmla="*/ 0 h 3962400"/>
                <a:gd name="connsiteX5" fmla="*/ 4048407 w 4048407"/>
                <a:gd name="connsiteY5" fmla="*/ 3692751 h 3962400"/>
                <a:gd name="connsiteX0" fmla="*/ 3956967 w 3960000"/>
                <a:gd name="connsiteY0" fmla="*/ 3601311 h 3962400"/>
                <a:gd name="connsiteX1" fmla="*/ 3960000 w 3960000"/>
                <a:gd name="connsiteY1" fmla="*/ 3962400 h 3962400"/>
                <a:gd name="connsiteX2" fmla="*/ 0 w 3960000"/>
                <a:gd name="connsiteY2" fmla="*/ 3962400 h 3962400"/>
                <a:gd name="connsiteX3" fmla="*/ 0 w 3960000"/>
                <a:gd name="connsiteY3" fmla="*/ 0 h 3962400"/>
                <a:gd name="connsiteX4" fmla="*/ 3960000 w 3960000"/>
                <a:gd name="connsiteY4" fmla="*/ 0 h 3962400"/>
                <a:gd name="connsiteX0" fmla="*/ 3960000 w 3960000"/>
                <a:gd name="connsiteY0" fmla="*/ 3962400 h 3962400"/>
                <a:gd name="connsiteX1" fmla="*/ 0 w 3960000"/>
                <a:gd name="connsiteY1" fmla="*/ 3962400 h 3962400"/>
                <a:gd name="connsiteX2" fmla="*/ 0 w 3960000"/>
                <a:gd name="connsiteY2" fmla="*/ 0 h 3962400"/>
                <a:gd name="connsiteX3" fmla="*/ 3960000 w 3960000"/>
                <a:gd name="connsiteY3" fmla="*/ 0 h 3962400"/>
              </a:gdLst>
              <a:ahLst/>
              <a:cxnLst>
                <a:cxn ang="0">
                  <a:pos x="connsiteX0" y="connsiteY0"/>
                </a:cxn>
                <a:cxn ang="0">
                  <a:pos x="connsiteX1" y="connsiteY1"/>
                </a:cxn>
                <a:cxn ang="0">
                  <a:pos x="connsiteX2" y="connsiteY2"/>
                </a:cxn>
                <a:cxn ang="0">
                  <a:pos x="connsiteX3" y="connsiteY3"/>
                </a:cxn>
              </a:cxnLst>
              <a:rect l="l" t="t" r="r" b="b"/>
              <a:pathLst>
                <a:path w="3960000" h="3962400">
                  <a:moveTo>
                    <a:pt x="3960000" y="3962400"/>
                  </a:moveTo>
                  <a:lnTo>
                    <a:pt x="0" y="3962400"/>
                  </a:lnTo>
                  <a:lnTo>
                    <a:pt x="0" y="0"/>
                  </a:lnTo>
                  <a:lnTo>
                    <a:pt x="3960000" y="0"/>
                  </a:lnTo>
                </a:path>
              </a:pathLst>
            </a:custGeom>
            <a:noFill/>
            <a:ln w="28575" cap="flat" cmpd="sng" algn="ctr">
              <a:solidFill>
                <a:srgbClr val="D9AF42"/>
              </a:solidFill>
              <a:prstDash val="solid"/>
            </a:ln>
            <a:effectLst/>
          </p:spPr>
          <p:txBody>
            <a:bodyPr lIns="360000" tIns="108000" rIns="108000" bIns="72000" rtlCol="0" anchor="ctr"/>
            <a:lstStyle/>
            <a:p>
              <a:pPr marL="171450" indent="-171450" defTabSz="1219170">
                <a:spcBef>
                  <a:spcPts val="600"/>
                </a:spcBef>
                <a:spcAft>
                  <a:spcPts val="1200"/>
                </a:spcAft>
                <a:buClr>
                  <a:srgbClr val="003A8C"/>
                </a:buClr>
                <a:buFont typeface="Symbol" panose="05050102010706020507" pitchFamily="18" charset="2"/>
                <a:buChar char="-"/>
                <a:defRPr/>
              </a:pPr>
              <a:endParaRPr lang="en-US" sz="1200" kern="0">
                <a:solidFill>
                  <a:prstClr val="black"/>
                </a:solidFill>
                <a:latin typeface="Open Sans"/>
              </a:endParaRPr>
            </a:p>
          </p:txBody>
        </p:sp>
        <p:sp>
          <p:nvSpPr>
            <p:cNvPr id="9" name="Textplatzhalter 4">
              <a:extLst>
                <a:ext uri="{FF2B5EF4-FFF2-40B4-BE49-F238E27FC236}">
                  <a16:creationId xmlns:a16="http://schemas.microsoft.com/office/drawing/2014/main" id="{63A5A7AC-D425-B04A-F566-DFC7A2E9D20F}"/>
                </a:ext>
              </a:extLst>
            </p:cNvPr>
            <p:cNvSpPr txBox="1">
              <a:spLocks/>
            </p:cNvSpPr>
            <p:nvPr/>
          </p:nvSpPr>
          <p:spPr bwMode="gray">
            <a:xfrm>
              <a:off x="6733115" y="1517658"/>
              <a:ext cx="3280897" cy="246221"/>
            </a:xfrm>
            <a:prstGeom prst="rect">
              <a:avLst/>
            </a:prstGeom>
            <a:solidFill>
              <a:srgbClr val="F1F1F1"/>
            </a:solidFill>
          </p:spPr>
          <p:txBody>
            <a:bodyPr vert="horz" wrap="square" lIns="0" tIns="0" rIns="0" bIns="0" rtlCol="0" anchor="t" anchorCtr="0">
              <a:spAutoFit/>
            </a:bodyPr>
            <a:lstStyle>
              <a:lvl1pPr indent="0">
                <a:spcBef>
                  <a:spcPts val="0"/>
                </a:spcBef>
                <a:buClr>
                  <a:schemeClr val="accent1"/>
                </a:buClr>
                <a:buFont typeface="NettoOT" pitchFamily="50" charset="0"/>
                <a:buNone/>
                <a:defRPr sz="1200" b="0">
                  <a:latin typeface="+mj-lt"/>
                </a:defRPr>
              </a:lvl1pPr>
              <a:lvl2pPr indent="0">
                <a:spcBef>
                  <a:spcPts val="600"/>
                </a:spcBef>
                <a:buClr>
                  <a:schemeClr val="accent1"/>
                </a:buClr>
                <a:buSzPct val="90000"/>
                <a:buFont typeface="Arial" pitchFamily="34" charset="0"/>
                <a:buNone/>
                <a:defRPr lang="de-DE" sz="2000" b="1"/>
              </a:lvl2pPr>
              <a:lvl3pPr indent="0">
                <a:spcBef>
                  <a:spcPts val="600"/>
                </a:spcBef>
                <a:buClr>
                  <a:schemeClr val="accent1"/>
                </a:buClr>
                <a:buSzPct val="90000"/>
                <a:buFont typeface="Arial" pitchFamily="34" charset="0"/>
                <a:buNone/>
                <a:defRPr b="1"/>
              </a:lvl3pPr>
              <a:lvl4pPr indent="0">
                <a:spcBef>
                  <a:spcPts val="600"/>
                </a:spcBef>
                <a:buClr>
                  <a:schemeClr val="accent1"/>
                </a:buClr>
                <a:buSzPct val="90000"/>
                <a:buFont typeface="Arial" pitchFamily="34" charset="0"/>
                <a:buNone/>
                <a:defRPr sz="1600" b="1"/>
              </a:lvl4pPr>
              <a:lvl5pPr indent="0">
                <a:spcBef>
                  <a:spcPts val="600"/>
                </a:spcBef>
                <a:buClr>
                  <a:schemeClr val="accent1"/>
                </a:buClr>
                <a:buSzPct val="90000"/>
                <a:buFont typeface="Arial" pitchFamily="34" charset="0"/>
                <a:buNone/>
                <a:defRPr sz="1600" b="1"/>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pPr algn="ctr" defTabSz="1219170">
                <a:spcAft>
                  <a:spcPts val="1200"/>
                </a:spcAft>
                <a:buClr>
                  <a:srgbClr val="86BC25"/>
                </a:buClr>
                <a:defRPr/>
              </a:pPr>
              <a:r>
                <a:rPr lang="en-US" sz="1600" b="1" kern="0">
                  <a:solidFill>
                    <a:prstClr val="black"/>
                  </a:solidFill>
                  <a:latin typeface="Arial" panose="020B0604020202020204" pitchFamily="34" charset="0"/>
                  <a:cs typeface="Arial" panose="020B0604020202020204" pitchFamily="34" charset="0"/>
                </a:rPr>
                <a:t>Health and the Microbiome</a:t>
              </a:r>
            </a:p>
          </p:txBody>
        </p:sp>
        <p:sp>
          <p:nvSpPr>
            <p:cNvPr id="10" name="TextBox 9">
              <a:extLst>
                <a:ext uri="{FF2B5EF4-FFF2-40B4-BE49-F238E27FC236}">
                  <a16:creationId xmlns:a16="http://schemas.microsoft.com/office/drawing/2014/main" id="{7EB78198-0210-E2DC-2459-6996D8A86B54}"/>
                </a:ext>
              </a:extLst>
            </p:cNvPr>
            <p:cNvSpPr txBox="1"/>
            <p:nvPr/>
          </p:nvSpPr>
          <p:spPr>
            <a:xfrm>
              <a:off x="6808089" y="1836628"/>
              <a:ext cx="4666238" cy="3600986"/>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Higher microbiome diversity can be good</a:t>
              </a:r>
              <a:endParaRPr lang="en-US" sz="1400" dirty="0">
                <a:latin typeface="Arial" panose="020B0604020202020204" pitchFamily="34" charset="0"/>
                <a:cs typeface="Arial" panose="020B0604020202020204" pitchFamily="34" charset="0"/>
              </a:endParaRPr>
            </a:p>
            <a:p>
              <a:pPr marL="285750" indent="-285750">
                <a:spcBef>
                  <a:spcPts val="600"/>
                </a:spcBef>
                <a:spcAft>
                  <a:spcPts val="600"/>
                </a:spcAft>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Health issues that have been linked with microbiome:</a:t>
              </a:r>
              <a:endParaRPr lang="en-US" sz="1400" dirty="0">
                <a:latin typeface="Arial" panose="020B0604020202020204" pitchFamily="34" charset="0"/>
                <a:cs typeface="Arial" panose="020B0604020202020204" pitchFamily="34" charset="0"/>
              </a:endParaRPr>
            </a:p>
            <a:p>
              <a:pPr marL="742950" lvl="1" indent="-285750">
                <a:spcBef>
                  <a:spcPts val="600"/>
                </a:spcBef>
                <a:buFont typeface="Courier New" panose="02070309020205020404" pitchFamily="49" charset="0"/>
                <a:buChar char="o"/>
              </a:pPr>
              <a:r>
                <a:rPr lang="en-US" sz="1400" b="1" dirty="0">
                  <a:latin typeface="Arial" panose="020B0604020202020204" pitchFamily="34" charset="0"/>
                  <a:ea typeface="ＭＳ Ｐゴシック"/>
                  <a:cs typeface="Arial" panose="020B0604020202020204" pitchFamily="34" charset="0"/>
                </a:rPr>
                <a:t>Immune system</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IBD</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Allergies</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Eczema</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Rheumatoid arthritis</a:t>
              </a:r>
              <a:endParaRPr lang="en-US" sz="1400" b="1" dirty="0">
                <a:latin typeface="Arial" panose="020B0604020202020204" pitchFamily="34" charset="0"/>
                <a:ea typeface="ＭＳ Ｐゴシック"/>
                <a:cs typeface="Arial" panose="020B0604020202020204" pitchFamily="34" charset="0"/>
              </a:endParaRPr>
            </a:p>
            <a:p>
              <a:pPr marL="742950" lvl="1" indent="-285750">
                <a:spcBef>
                  <a:spcPts val="600"/>
                </a:spcBef>
                <a:buFont typeface="Courier New" panose="02070309020205020404" pitchFamily="49" charset="0"/>
                <a:buChar char="o"/>
              </a:pPr>
              <a:r>
                <a:rPr lang="en-US" sz="1400" b="1" dirty="0">
                  <a:latin typeface="Arial" panose="020B0604020202020204" pitchFamily="34" charset="0"/>
                  <a:ea typeface="ＭＳ Ｐゴシック"/>
                  <a:cs typeface="Arial" panose="020B0604020202020204" pitchFamily="34" charset="0"/>
                </a:rPr>
                <a:t>Other diseases</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Obesity</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Cystic fibrosis</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Fatty liver</a:t>
              </a:r>
            </a:p>
            <a:p>
              <a:pPr marL="1200150" lvl="2" indent="-285750">
                <a:spcBef>
                  <a:spcPts val="600"/>
                </a:spcBef>
                <a:buFont typeface="Courier New" panose="02070309020205020404" pitchFamily="49" charset="0"/>
                <a:buChar char="o"/>
              </a:pPr>
              <a:r>
                <a:rPr lang="en-US" sz="1400" dirty="0">
                  <a:latin typeface="Arial" panose="020B0604020202020204" pitchFamily="34" charset="0"/>
                  <a:ea typeface="ＭＳ Ｐゴシック"/>
                  <a:cs typeface="Arial" panose="020B0604020202020204" pitchFamily="34" charset="0"/>
                </a:rPr>
                <a:t>Mental health</a:t>
              </a:r>
            </a:p>
          </p:txBody>
        </p:sp>
      </p:grpSp>
    </p:spTree>
    <p:extLst>
      <p:ext uri="{BB962C8B-B14F-4D97-AF65-F5344CB8AC3E}">
        <p14:creationId xmlns:p14="http://schemas.microsoft.com/office/powerpoint/2010/main" val="169510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5029" y="41710"/>
            <a:ext cx="993057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Infancy and the Microbiome</a:t>
            </a:r>
          </a:p>
        </p:txBody>
      </p:sp>
      <p:grpSp>
        <p:nvGrpSpPr>
          <p:cNvPr id="3" name="Group 2" descr="Infographic of infancy and the microbiome, from pregnancy and delivery to infancy and toddler">
            <a:extLst>
              <a:ext uri="{FF2B5EF4-FFF2-40B4-BE49-F238E27FC236}">
                <a16:creationId xmlns:a16="http://schemas.microsoft.com/office/drawing/2014/main" id="{EB4E3318-A5ED-03A0-2B2A-D0CBC2BB09B9}"/>
              </a:ext>
            </a:extLst>
          </p:cNvPr>
          <p:cNvGrpSpPr/>
          <p:nvPr/>
        </p:nvGrpSpPr>
        <p:grpSpPr>
          <a:xfrm>
            <a:off x="330345" y="1402301"/>
            <a:ext cx="8316565" cy="4208015"/>
            <a:chOff x="311684" y="1377378"/>
            <a:chExt cx="8316565" cy="4208015"/>
          </a:xfrm>
        </p:grpSpPr>
        <p:sp>
          <p:nvSpPr>
            <p:cNvPr id="90" name="Rectangle 89">
              <a:extLst>
                <a:ext uri="{FF2B5EF4-FFF2-40B4-BE49-F238E27FC236}">
                  <a16:creationId xmlns:a16="http://schemas.microsoft.com/office/drawing/2014/main" id="{EEAC2E8A-75A2-5B90-42D4-4D64CC840C1F}"/>
                </a:ext>
              </a:extLst>
            </p:cNvPr>
            <p:cNvSpPr/>
            <p:nvPr/>
          </p:nvSpPr>
          <p:spPr>
            <a:xfrm>
              <a:off x="311684" y="1377378"/>
              <a:ext cx="8220723" cy="420801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2C9F16A-84DE-D2EF-066A-A54C0727107C}"/>
                </a:ext>
              </a:extLst>
            </p:cNvPr>
            <p:cNvGrpSpPr/>
            <p:nvPr/>
          </p:nvGrpSpPr>
          <p:grpSpPr>
            <a:xfrm>
              <a:off x="1103899" y="1593942"/>
              <a:ext cx="5692809" cy="257452"/>
              <a:chOff x="406791" y="1785212"/>
              <a:chExt cx="5692809" cy="257452"/>
            </a:xfrm>
          </p:grpSpPr>
          <p:sp>
            <p:nvSpPr>
              <p:cNvPr id="8" name="Rectangle 7">
                <a:extLst>
                  <a:ext uri="{FF2B5EF4-FFF2-40B4-BE49-F238E27FC236}">
                    <a16:creationId xmlns:a16="http://schemas.microsoft.com/office/drawing/2014/main" id="{13B643FD-8F2F-D50E-85DB-EE4DD35FD981}"/>
                  </a:ext>
                </a:extLst>
              </p:cNvPr>
              <p:cNvSpPr/>
              <p:nvPr/>
            </p:nvSpPr>
            <p:spPr>
              <a:xfrm>
                <a:off x="406791" y="1785212"/>
                <a:ext cx="1349405" cy="257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Arial" panose="020B0604020202020204" pitchFamily="34" charset="0"/>
                    <a:cs typeface="Arial" panose="020B0604020202020204" pitchFamily="34" charset="0"/>
                  </a:rPr>
                  <a:t>Pregnancy</a:t>
                </a:r>
              </a:p>
            </p:txBody>
          </p:sp>
          <p:sp>
            <p:nvSpPr>
              <p:cNvPr id="9" name="Rectangle 8">
                <a:extLst>
                  <a:ext uri="{FF2B5EF4-FFF2-40B4-BE49-F238E27FC236}">
                    <a16:creationId xmlns:a16="http://schemas.microsoft.com/office/drawing/2014/main" id="{FD0E7EC9-877D-CF63-3802-F35452A259AB}"/>
                  </a:ext>
                </a:extLst>
              </p:cNvPr>
              <p:cNvSpPr/>
              <p:nvPr/>
            </p:nvSpPr>
            <p:spPr>
              <a:xfrm>
                <a:off x="1854592" y="1785212"/>
                <a:ext cx="1349405" cy="257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Arial" panose="020B0604020202020204" pitchFamily="34" charset="0"/>
                    <a:cs typeface="Arial" panose="020B0604020202020204" pitchFamily="34" charset="0"/>
                  </a:rPr>
                  <a:t>Delivery</a:t>
                </a:r>
              </a:p>
            </p:txBody>
          </p:sp>
          <p:sp>
            <p:nvSpPr>
              <p:cNvPr id="10" name="Rectangle 9">
                <a:extLst>
                  <a:ext uri="{FF2B5EF4-FFF2-40B4-BE49-F238E27FC236}">
                    <a16:creationId xmlns:a16="http://schemas.microsoft.com/office/drawing/2014/main" id="{1712ACC0-62E3-E826-A2FE-B8EEB7DF4B65}"/>
                  </a:ext>
                </a:extLst>
              </p:cNvPr>
              <p:cNvSpPr/>
              <p:nvPr/>
            </p:nvSpPr>
            <p:spPr>
              <a:xfrm>
                <a:off x="3302393" y="1785212"/>
                <a:ext cx="1349405" cy="257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Arial" panose="020B0604020202020204" pitchFamily="34" charset="0"/>
                    <a:cs typeface="Arial" panose="020B0604020202020204" pitchFamily="34" charset="0"/>
                  </a:rPr>
                  <a:t>Infancy</a:t>
                </a:r>
              </a:p>
            </p:txBody>
          </p:sp>
          <p:sp>
            <p:nvSpPr>
              <p:cNvPr id="11" name="Rectangle 10">
                <a:extLst>
                  <a:ext uri="{FF2B5EF4-FFF2-40B4-BE49-F238E27FC236}">
                    <a16:creationId xmlns:a16="http://schemas.microsoft.com/office/drawing/2014/main" id="{46200CFB-46C8-6951-BC72-A7AC0058CEEA}"/>
                  </a:ext>
                </a:extLst>
              </p:cNvPr>
              <p:cNvSpPr/>
              <p:nvPr/>
            </p:nvSpPr>
            <p:spPr>
              <a:xfrm>
                <a:off x="4750195" y="1785212"/>
                <a:ext cx="1349405" cy="257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Arial" panose="020B0604020202020204" pitchFamily="34" charset="0"/>
                    <a:cs typeface="Arial" panose="020B0604020202020204" pitchFamily="34" charset="0"/>
                  </a:rPr>
                  <a:t>Toddler</a:t>
                </a:r>
              </a:p>
            </p:txBody>
          </p:sp>
        </p:grpSp>
        <p:grpSp>
          <p:nvGrpSpPr>
            <p:cNvPr id="6" name="Group 5">
              <a:extLst>
                <a:ext uri="{FF2B5EF4-FFF2-40B4-BE49-F238E27FC236}">
                  <a16:creationId xmlns:a16="http://schemas.microsoft.com/office/drawing/2014/main" id="{3678B978-A460-F9B6-568E-539AAAF56C69}"/>
                </a:ext>
              </a:extLst>
            </p:cNvPr>
            <p:cNvGrpSpPr/>
            <p:nvPr/>
          </p:nvGrpSpPr>
          <p:grpSpPr>
            <a:xfrm>
              <a:off x="946690" y="1924234"/>
              <a:ext cx="6007227" cy="461639"/>
              <a:chOff x="406791" y="2118960"/>
              <a:chExt cx="6007227" cy="461639"/>
            </a:xfrm>
          </p:grpSpPr>
          <p:sp>
            <p:nvSpPr>
              <p:cNvPr id="4" name="Arrow: Right 3">
                <a:extLst>
                  <a:ext uri="{FF2B5EF4-FFF2-40B4-BE49-F238E27FC236}">
                    <a16:creationId xmlns:a16="http://schemas.microsoft.com/office/drawing/2014/main" id="{ABFE4286-B5A5-5925-C1C0-CBD365A165B0}"/>
                  </a:ext>
                </a:extLst>
              </p:cNvPr>
              <p:cNvSpPr/>
              <p:nvPr/>
            </p:nvSpPr>
            <p:spPr>
              <a:xfrm>
                <a:off x="406791" y="2118960"/>
                <a:ext cx="6007227" cy="461639"/>
              </a:xfrm>
              <a:prstGeom prst="rightArrow">
                <a:avLst/>
              </a:prstGeom>
              <a:solidFill>
                <a:srgbClr val="F39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D096EA-39FB-0009-CDD5-DE885737CEB0}"/>
                  </a:ext>
                </a:extLst>
              </p:cNvPr>
              <p:cNvSpPr/>
              <p:nvPr/>
            </p:nvSpPr>
            <p:spPr>
              <a:xfrm>
                <a:off x="2455215" y="2221053"/>
                <a:ext cx="3958803" cy="2574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latin typeface="Arial" panose="020B0604020202020204" pitchFamily="34" charset="0"/>
                    <a:cs typeface="Arial" panose="020B0604020202020204" pitchFamily="34" charset="0"/>
                  </a:rPr>
                  <a:t>Window of opportunity for microbiota modulation</a:t>
                </a:r>
              </a:p>
            </p:txBody>
          </p:sp>
        </p:grpSp>
        <p:grpSp>
          <p:nvGrpSpPr>
            <p:cNvPr id="51" name="Group 50">
              <a:extLst>
                <a:ext uri="{FF2B5EF4-FFF2-40B4-BE49-F238E27FC236}">
                  <a16:creationId xmlns:a16="http://schemas.microsoft.com/office/drawing/2014/main" id="{D844EEEC-9234-DF47-2814-CF11799DE38F}"/>
                </a:ext>
              </a:extLst>
            </p:cNvPr>
            <p:cNvGrpSpPr/>
            <p:nvPr/>
          </p:nvGrpSpPr>
          <p:grpSpPr>
            <a:xfrm>
              <a:off x="410940" y="2711443"/>
              <a:ext cx="899943" cy="2299884"/>
              <a:chOff x="155128" y="2867490"/>
              <a:chExt cx="899943" cy="2299884"/>
            </a:xfrm>
          </p:grpSpPr>
          <p:grpSp>
            <p:nvGrpSpPr>
              <p:cNvPr id="46" name="Group 45">
                <a:extLst>
                  <a:ext uri="{FF2B5EF4-FFF2-40B4-BE49-F238E27FC236}">
                    <a16:creationId xmlns:a16="http://schemas.microsoft.com/office/drawing/2014/main" id="{FF6BAFEE-0CD7-2786-4BC7-41A275A28C46}"/>
                  </a:ext>
                </a:extLst>
              </p:cNvPr>
              <p:cNvGrpSpPr/>
              <p:nvPr/>
            </p:nvGrpSpPr>
            <p:grpSpPr>
              <a:xfrm>
                <a:off x="155128" y="2867490"/>
                <a:ext cx="688517" cy="261610"/>
                <a:chOff x="155128" y="2867490"/>
                <a:chExt cx="688517" cy="261610"/>
              </a:xfrm>
            </p:grpSpPr>
            <p:sp>
              <p:nvSpPr>
                <p:cNvPr id="36" name="Oval 35">
                  <a:extLst>
                    <a:ext uri="{FF2B5EF4-FFF2-40B4-BE49-F238E27FC236}">
                      <a16:creationId xmlns:a16="http://schemas.microsoft.com/office/drawing/2014/main" id="{98E997C0-EF81-4827-EFD8-9FD11A7A7ADB}"/>
                    </a:ext>
                  </a:extLst>
                </p:cNvPr>
                <p:cNvSpPr/>
                <p:nvPr/>
              </p:nvSpPr>
              <p:spPr>
                <a:xfrm>
                  <a:off x="155128" y="2934990"/>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6ED68BD-0E07-AD47-7568-B6FEDE3913D6}"/>
                    </a:ext>
                  </a:extLst>
                </p:cNvPr>
                <p:cNvSpPr txBox="1"/>
                <p:nvPr/>
              </p:nvSpPr>
              <p:spPr>
                <a:xfrm>
                  <a:off x="315154" y="2867490"/>
                  <a:ext cx="528491" cy="261610"/>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Diet</a:t>
                  </a:r>
                </a:p>
              </p:txBody>
            </p:sp>
          </p:grpSp>
          <p:grpSp>
            <p:nvGrpSpPr>
              <p:cNvPr id="47" name="Group 46">
                <a:extLst>
                  <a:ext uri="{FF2B5EF4-FFF2-40B4-BE49-F238E27FC236}">
                    <a16:creationId xmlns:a16="http://schemas.microsoft.com/office/drawing/2014/main" id="{E51BFF53-55B6-2E2E-9355-9C955D7511E1}"/>
                  </a:ext>
                </a:extLst>
              </p:cNvPr>
              <p:cNvGrpSpPr/>
              <p:nvPr/>
            </p:nvGrpSpPr>
            <p:grpSpPr>
              <a:xfrm>
                <a:off x="155128" y="3303961"/>
                <a:ext cx="899943" cy="253916"/>
                <a:chOff x="155128" y="3395861"/>
                <a:chExt cx="899943" cy="253916"/>
              </a:xfrm>
            </p:grpSpPr>
            <p:sp>
              <p:nvSpPr>
                <p:cNvPr id="38" name="Oval 37">
                  <a:extLst>
                    <a:ext uri="{FF2B5EF4-FFF2-40B4-BE49-F238E27FC236}">
                      <a16:creationId xmlns:a16="http://schemas.microsoft.com/office/drawing/2014/main" id="{4DC0D998-0139-ED58-453B-395DFF6980BD}"/>
                    </a:ext>
                  </a:extLst>
                </p:cNvPr>
                <p:cNvSpPr/>
                <p:nvPr/>
              </p:nvSpPr>
              <p:spPr>
                <a:xfrm>
                  <a:off x="155128" y="3459514"/>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0C4D002-4CB5-F596-41ED-B798BB3E379A}"/>
                    </a:ext>
                  </a:extLst>
                </p:cNvPr>
                <p:cNvSpPr txBox="1"/>
                <p:nvPr/>
              </p:nvSpPr>
              <p:spPr>
                <a:xfrm>
                  <a:off x="315154" y="3395861"/>
                  <a:ext cx="73991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Antibiotic</a:t>
                  </a:r>
                </a:p>
              </p:txBody>
            </p:sp>
          </p:grpSp>
          <p:grpSp>
            <p:nvGrpSpPr>
              <p:cNvPr id="48" name="Group 47">
                <a:extLst>
                  <a:ext uri="{FF2B5EF4-FFF2-40B4-BE49-F238E27FC236}">
                    <a16:creationId xmlns:a16="http://schemas.microsoft.com/office/drawing/2014/main" id="{4C9F3609-F20B-3B77-70AC-FD2EB1DE7F47}"/>
                  </a:ext>
                </a:extLst>
              </p:cNvPr>
              <p:cNvGrpSpPr/>
              <p:nvPr/>
            </p:nvGrpSpPr>
            <p:grpSpPr>
              <a:xfrm>
                <a:off x="155128" y="3732738"/>
                <a:ext cx="899943" cy="415498"/>
                <a:chOff x="155128" y="3765395"/>
                <a:chExt cx="899943" cy="415498"/>
              </a:xfrm>
            </p:grpSpPr>
            <p:sp>
              <p:nvSpPr>
                <p:cNvPr id="40" name="Oval 39">
                  <a:extLst>
                    <a:ext uri="{FF2B5EF4-FFF2-40B4-BE49-F238E27FC236}">
                      <a16:creationId xmlns:a16="http://schemas.microsoft.com/office/drawing/2014/main" id="{5A5A242E-0B41-E9DE-9BA2-1012BFB0C6D7}"/>
                    </a:ext>
                  </a:extLst>
                </p:cNvPr>
                <p:cNvSpPr/>
                <p:nvPr/>
              </p:nvSpPr>
              <p:spPr>
                <a:xfrm>
                  <a:off x="155128" y="3909839"/>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C6BA66D-920B-2430-AA39-26A26EF9E704}"/>
                    </a:ext>
                  </a:extLst>
                </p:cNvPr>
                <p:cNvSpPr txBox="1"/>
                <p:nvPr/>
              </p:nvSpPr>
              <p:spPr>
                <a:xfrm>
                  <a:off x="315154" y="3765395"/>
                  <a:ext cx="739917" cy="415498"/>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Host Genetics</a:t>
                  </a:r>
                </a:p>
              </p:txBody>
            </p:sp>
          </p:grpSp>
          <p:grpSp>
            <p:nvGrpSpPr>
              <p:cNvPr id="49" name="Group 48">
                <a:extLst>
                  <a:ext uri="{FF2B5EF4-FFF2-40B4-BE49-F238E27FC236}">
                    <a16:creationId xmlns:a16="http://schemas.microsoft.com/office/drawing/2014/main" id="{E5ED86E0-1545-61A0-05DB-06F58A46802E}"/>
                  </a:ext>
                </a:extLst>
              </p:cNvPr>
              <p:cNvGrpSpPr/>
              <p:nvPr/>
            </p:nvGrpSpPr>
            <p:grpSpPr>
              <a:xfrm>
                <a:off x="155128" y="4323098"/>
                <a:ext cx="899943" cy="253916"/>
                <a:chOff x="155128" y="4271929"/>
                <a:chExt cx="899943" cy="253916"/>
              </a:xfrm>
            </p:grpSpPr>
            <p:sp>
              <p:nvSpPr>
                <p:cNvPr id="42" name="Oval 41">
                  <a:extLst>
                    <a:ext uri="{FF2B5EF4-FFF2-40B4-BE49-F238E27FC236}">
                      <a16:creationId xmlns:a16="http://schemas.microsoft.com/office/drawing/2014/main" id="{EE19D451-E698-D327-A6AD-23EC340B887D}"/>
                    </a:ext>
                  </a:extLst>
                </p:cNvPr>
                <p:cNvSpPr/>
                <p:nvPr/>
              </p:nvSpPr>
              <p:spPr>
                <a:xfrm>
                  <a:off x="155128" y="4335582"/>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3069BA8-7EB1-9C71-FE25-E086FF7E1373}"/>
                    </a:ext>
                  </a:extLst>
                </p:cNvPr>
                <p:cNvSpPr txBox="1"/>
                <p:nvPr/>
              </p:nvSpPr>
              <p:spPr>
                <a:xfrm>
                  <a:off x="315154" y="4271929"/>
                  <a:ext cx="73991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Infection</a:t>
                  </a:r>
                </a:p>
              </p:txBody>
            </p:sp>
          </p:grpSp>
          <p:grpSp>
            <p:nvGrpSpPr>
              <p:cNvPr id="50" name="Group 49">
                <a:extLst>
                  <a:ext uri="{FF2B5EF4-FFF2-40B4-BE49-F238E27FC236}">
                    <a16:creationId xmlns:a16="http://schemas.microsoft.com/office/drawing/2014/main" id="{0B43E6D8-6173-9E03-FDE3-20CD651BAF50}"/>
                  </a:ext>
                </a:extLst>
              </p:cNvPr>
              <p:cNvGrpSpPr/>
              <p:nvPr/>
            </p:nvGrpSpPr>
            <p:grpSpPr>
              <a:xfrm>
                <a:off x="155128" y="4751876"/>
                <a:ext cx="899943" cy="415498"/>
                <a:chOff x="155128" y="4751876"/>
                <a:chExt cx="899943" cy="415498"/>
              </a:xfrm>
            </p:grpSpPr>
            <p:sp>
              <p:nvSpPr>
                <p:cNvPr id="44" name="Oval 43">
                  <a:extLst>
                    <a:ext uri="{FF2B5EF4-FFF2-40B4-BE49-F238E27FC236}">
                      <a16:creationId xmlns:a16="http://schemas.microsoft.com/office/drawing/2014/main" id="{9CE11027-C7B1-2EBF-3F2B-E892C4A67D4D}"/>
                    </a:ext>
                  </a:extLst>
                </p:cNvPr>
                <p:cNvSpPr/>
                <p:nvPr/>
              </p:nvSpPr>
              <p:spPr>
                <a:xfrm>
                  <a:off x="155128" y="4896320"/>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2DAAF04-BB02-791D-BCA1-C731F6A6AE77}"/>
                    </a:ext>
                  </a:extLst>
                </p:cNvPr>
                <p:cNvSpPr txBox="1"/>
                <p:nvPr/>
              </p:nvSpPr>
              <p:spPr>
                <a:xfrm>
                  <a:off x="315154" y="4751876"/>
                  <a:ext cx="739917" cy="415498"/>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Maternal Stress</a:t>
                  </a:r>
                </a:p>
              </p:txBody>
            </p:sp>
          </p:grpSp>
        </p:grpSp>
        <p:grpSp>
          <p:nvGrpSpPr>
            <p:cNvPr id="73" name="Group 72">
              <a:extLst>
                <a:ext uri="{FF2B5EF4-FFF2-40B4-BE49-F238E27FC236}">
                  <a16:creationId xmlns:a16="http://schemas.microsoft.com/office/drawing/2014/main" id="{65951E7B-10E8-B586-3B80-661B50CCB7EC}"/>
                </a:ext>
              </a:extLst>
            </p:cNvPr>
            <p:cNvGrpSpPr/>
            <p:nvPr/>
          </p:nvGrpSpPr>
          <p:grpSpPr>
            <a:xfrm>
              <a:off x="6837715" y="2775137"/>
              <a:ext cx="1351653" cy="261610"/>
              <a:chOff x="6581903" y="2966407"/>
              <a:chExt cx="1351653" cy="261610"/>
            </a:xfrm>
          </p:grpSpPr>
          <p:sp>
            <p:nvSpPr>
              <p:cNvPr id="67" name="Oval 66">
                <a:extLst>
                  <a:ext uri="{FF2B5EF4-FFF2-40B4-BE49-F238E27FC236}">
                    <a16:creationId xmlns:a16="http://schemas.microsoft.com/office/drawing/2014/main" id="{EF6A1B91-286B-45D1-481D-F0AFDCEB2F81}"/>
                  </a:ext>
                </a:extLst>
              </p:cNvPr>
              <p:cNvSpPr/>
              <p:nvPr/>
            </p:nvSpPr>
            <p:spPr>
              <a:xfrm>
                <a:off x="6581903" y="3033907"/>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696D13A-FC1A-0040-CCD9-C76EFEE7EF3C}"/>
                  </a:ext>
                </a:extLst>
              </p:cNvPr>
              <p:cNvSpPr txBox="1"/>
              <p:nvPr/>
            </p:nvSpPr>
            <p:spPr>
              <a:xfrm>
                <a:off x="6741929" y="2966407"/>
                <a:ext cx="1191627" cy="261610"/>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Feeding Mode</a:t>
                </a:r>
              </a:p>
            </p:txBody>
          </p:sp>
        </p:grpSp>
        <p:grpSp>
          <p:nvGrpSpPr>
            <p:cNvPr id="72" name="Group 71">
              <a:extLst>
                <a:ext uri="{FF2B5EF4-FFF2-40B4-BE49-F238E27FC236}">
                  <a16:creationId xmlns:a16="http://schemas.microsoft.com/office/drawing/2014/main" id="{A69DC17A-BC75-D8AF-754F-E781D5B8C5EC}"/>
                </a:ext>
              </a:extLst>
            </p:cNvPr>
            <p:cNvGrpSpPr/>
            <p:nvPr/>
          </p:nvGrpSpPr>
          <p:grpSpPr>
            <a:xfrm>
              <a:off x="6837715" y="3231709"/>
              <a:ext cx="1388513" cy="253916"/>
              <a:chOff x="6581903" y="3402878"/>
              <a:chExt cx="1388513" cy="253916"/>
            </a:xfrm>
          </p:grpSpPr>
          <p:sp>
            <p:nvSpPr>
              <p:cNvPr id="65" name="Oval 64">
                <a:extLst>
                  <a:ext uri="{FF2B5EF4-FFF2-40B4-BE49-F238E27FC236}">
                    <a16:creationId xmlns:a16="http://schemas.microsoft.com/office/drawing/2014/main" id="{0418CCC2-8132-8A23-3088-4019281BDE99}"/>
                  </a:ext>
                </a:extLst>
              </p:cNvPr>
              <p:cNvSpPr/>
              <p:nvPr/>
            </p:nvSpPr>
            <p:spPr>
              <a:xfrm>
                <a:off x="6581903" y="3466531"/>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099484E-6A91-05B7-402F-483F33071207}"/>
                  </a:ext>
                </a:extLst>
              </p:cNvPr>
              <p:cNvSpPr txBox="1"/>
              <p:nvPr/>
            </p:nvSpPr>
            <p:spPr>
              <a:xfrm>
                <a:off x="6741929" y="3402878"/>
                <a:ext cx="122848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Maternal Diet</a:t>
                </a:r>
              </a:p>
            </p:txBody>
          </p:sp>
        </p:grpSp>
        <p:grpSp>
          <p:nvGrpSpPr>
            <p:cNvPr id="71" name="Group 70">
              <a:extLst>
                <a:ext uri="{FF2B5EF4-FFF2-40B4-BE49-F238E27FC236}">
                  <a16:creationId xmlns:a16="http://schemas.microsoft.com/office/drawing/2014/main" id="{7191FA51-EA56-3784-B87F-D3BE576ECD9C}"/>
                </a:ext>
              </a:extLst>
            </p:cNvPr>
            <p:cNvGrpSpPr/>
            <p:nvPr/>
          </p:nvGrpSpPr>
          <p:grpSpPr>
            <a:xfrm>
              <a:off x="6837715" y="3680587"/>
              <a:ext cx="899943" cy="415498"/>
              <a:chOff x="6581903" y="3831655"/>
              <a:chExt cx="899943" cy="415498"/>
            </a:xfrm>
          </p:grpSpPr>
          <p:sp>
            <p:nvSpPr>
              <p:cNvPr id="63" name="Oval 62">
                <a:extLst>
                  <a:ext uri="{FF2B5EF4-FFF2-40B4-BE49-F238E27FC236}">
                    <a16:creationId xmlns:a16="http://schemas.microsoft.com/office/drawing/2014/main" id="{AE0CE2C8-4FD1-12EE-F37E-F62838F097FE}"/>
                  </a:ext>
                </a:extLst>
              </p:cNvPr>
              <p:cNvSpPr/>
              <p:nvPr/>
            </p:nvSpPr>
            <p:spPr>
              <a:xfrm>
                <a:off x="6581903" y="3976099"/>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18ADE3D-69CF-0B40-F375-8291B7A75BAC}"/>
                  </a:ext>
                </a:extLst>
              </p:cNvPr>
              <p:cNvSpPr txBox="1"/>
              <p:nvPr/>
            </p:nvSpPr>
            <p:spPr>
              <a:xfrm>
                <a:off x="6741929" y="3831655"/>
                <a:ext cx="739917" cy="415498"/>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Host Genetics</a:t>
                </a:r>
              </a:p>
            </p:txBody>
          </p:sp>
        </p:grpSp>
        <p:grpSp>
          <p:nvGrpSpPr>
            <p:cNvPr id="70" name="Group 69">
              <a:extLst>
                <a:ext uri="{FF2B5EF4-FFF2-40B4-BE49-F238E27FC236}">
                  <a16:creationId xmlns:a16="http://schemas.microsoft.com/office/drawing/2014/main" id="{2FFF867E-3EDE-65B7-9DAD-14528D1B8767}"/>
                </a:ext>
              </a:extLst>
            </p:cNvPr>
            <p:cNvGrpSpPr/>
            <p:nvPr/>
          </p:nvGrpSpPr>
          <p:grpSpPr>
            <a:xfrm>
              <a:off x="6837715" y="4291047"/>
              <a:ext cx="1388513" cy="253916"/>
              <a:chOff x="6581903" y="4422015"/>
              <a:chExt cx="1388513" cy="253916"/>
            </a:xfrm>
          </p:grpSpPr>
          <p:sp>
            <p:nvSpPr>
              <p:cNvPr id="61" name="Oval 60">
                <a:extLst>
                  <a:ext uri="{FF2B5EF4-FFF2-40B4-BE49-F238E27FC236}">
                    <a16:creationId xmlns:a16="http://schemas.microsoft.com/office/drawing/2014/main" id="{8641F93E-A794-634C-A892-B71FB661F7AB}"/>
                  </a:ext>
                </a:extLst>
              </p:cNvPr>
              <p:cNvSpPr/>
              <p:nvPr/>
            </p:nvSpPr>
            <p:spPr>
              <a:xfrm>
                <a:off x="6581903" y="4485668"/>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B5DD1F-AB33-4812-389A-D035136D17DC}"/>
                  </a:ext>
                </a:extLst>
              </p:cNvPr>
              <p:cNvSpPr txBox="1"/>
              <p:nvPr/>
            </p:nvSpPr>
            <p:spPr>
              <a:xfrm>
                <a:off x="6741929" y="4422015"/>
                <a:ext cx="1228487"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Family Lifestyle</a:t>
                </a:r>
              </a:p>
            </p:txBody>
          </p:sp>
        </p:grpSp>
        <p:grpSp>
          <p:nvGrpSpPr>
            <p:cNvPr id="69" name="Group 68">
              <a:extLst>
                <a:ext uri="{FF2B5EF4-FFF2-40B4-BE49-F238E27FC236}">
                  <a16:creationId xmlns:a16="http://schemas.microsoft.com/office/drawing/2014/main" id="{2F6F2555-94FB-06DD-3BB5-C57A8FE70AE7}"/>
                </a:ext>
              </a:extLst>
            </p:cNvPr>
            <p:cNvGrpSpPr/>
            <p:nvPr/>
          </p:nvGrpSpPr>
          <p:grpSpPr>
            <a:xfrm>
              <a:off x="6837715" y="4739925"/>
              <a:ext cx="1790534" cy="253916"/>
              <a:chOff x="6581903" y="4931195"/>
              <a:chExt cx="1790534" cy="253916"/>
            </a:xfrm>
          </p:grpSpPr>
          <p:sp>
            <p:nvSpPr>
              <p:cNvPr id="59" name="Oval 58">
                <a:extLst>
                  <a:ext uri="{FF2B5EF4-FFF2-40B4-BE49-F238E27FC236}">
                    <a16:creationId xmlns:a16="http://schemas.microsoft.com/office/drawing/2014/main" id="{6D1405FA-F1C1-5396-2ECF-D998C52CE8FE}"/>
                  </a:ext>
                </a:extLst>
              </p:cNvPr>
              <p:cNvSpPr/>
              <p:nvPr/>
            </p:nvSpPr>
            <p:spPr>
              <a:xfrm>
                <a:off x="6581903" y="4994848"/>
                <a:ext cx="124414" cy="126610"/>
              </a:xfrm>
              <a:prstGeom prst="ellipse">
                <a:avLst/>
              </a:prstGeom>
              <a:solidFill>
                <a:srgbClr val="E3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54D2450-D55E-BCFB-798A-6BDD073A5D9D}"/>
                  </a:ext>
                </a:extLst>
              </p:cNvPr>
              <p:cNvSpPr txBox="1"/>
              <p:nvPr/>
            </p:nvSpPr>
            <p:spPr>
              <a:xfrm>
                <a:off x="6741929" y="4931195"/>
                <a:ext cx="1630508"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Geographical Location</a:t>
                </a:r>
              </a:p>
            </p:txBody>
          </p:sp>
        </p:grpSp>
        <p:sp>
          <p:nvSpPr>
            <p:cNvPr id="14" name="Rectangle: Rounded Corners 13">
              <a:extLst>
                <a:ext uri="{FF2B5EF4-FFF2-40B4-BE49-F238E27FC236}">
                  <a16:creationId xmlns:a16="http://schemas.microsoft.com/office/drawing/2014/main" id="{29900988-2491-7E37-F1FC-5466B2286B11}"/>
                </a:ext>
              </a:extLst>
            </p:cNvPr>
            <p:cNvSpPr/>
            <p:nvPr/>
          </p:nvSpPr>
          <p:spPr>
            <a:xfrm>
              <a:off x="3184302" y="2458714"/>
              <a:ext cx="1606857" cy="2805343"/>
            </a:xfrm>
            <a:prstGeom prst="roundRect">
              <a:avLst/>
            </a:prstGeom>
            <a:noFill/>
            <a:ln>
              <a:solidFill>
                <a:srgbClr val="00994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771A7C4C-65A3-3FF4-8488-90A1891270C1}"/>
                </a:ext>
              </a:extLst>
            </p:cNvPr>
            <p:cNvGrpSpPr/>
            <p:nvPr/>
          </p:nvGrpSpPr>
          <p:grpSpPr>
            <a:xfrm>
              <a:off x="3228755" y="4487266"/>
              <a:ext cx="1554163" cy="653310"/>
              <a:chOff x="2917517" y="4678536"/>
              <a:chExt cx="1554163" cy="653310"/>
            </a:xfrm>
          </p:grpSpPr>
          <p:sp>
            <p:nvSpPr>
              <p:cNvPr id="18" name="Arrow: Right 17">
                <a:extLst>
                  <a:ext uri="{FF2B5EF4-FFF2-40B4-BE49-F238E27FC236}">
                    <a16:creationId xmlns:a16="http://schemas.microsoft.com/office/drawing/2014/main" id="{8300FF07-C727-500A-F179-7DF9270C419D}"/>
                  </a:ext>
                </a:extLst>
              </p:cNvPr>
              <p:cNvSpPr/>
              <p:nvPr/>
            </p:nvSpPr>
            <p:spPr>
              <a:xfrm>
                <a:off x="2917517" y="4678536"/>
                <a:ext cx="1554163" cy="653310"/>
              </a:xfrm>
              <a:prstGeom prst="rightArrow">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0914C1-A940-94F4-2045-D77C69327D4F}"/>
                  </a:ext>
                </a:extLst>
              </p:cNvPr>
              <p:cNvSpPr txBox="1"/>
              <p:nvPr/>
            </p:nvSpPr>
            <p:spPr>
              <a:xfrm>
                <a:off x="3105764" y="4835914"/>
                <a:ext cx="1177669"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Delivery</a:t>
                </a:r>
              </a:p>
            </p:txBody>
          </p:sp>
        </p:grpSp>
        <p:sp>
          <p:nvSpPr>
            <p:cNvPr id="13" name="Rectangle: Rounded Corners 12">
              <a:extLst>
                <a:ext uri="{FF2B5EF4-FFF2-40B4-BE49-F238E27FC236}">
                  <a16:creationId xmlns:a16="http://schemas.microsoft.com/office/drawing/2014/main" id="{406D4354-18E2-D46D-D2AD-74BEE11F9321}"/>
                </a:ext>
              </a:extLst>
            </p:cNvPr>
            <p:cNvSpPr/>
            <p:nvPr/>
          </p:nvSpPr>
          <p:spPr>
            <a:xfrm>
              <a:off x="1330241" y="2458714"/>
              <a:ext cx="1606857" cy="2805343"/>
            </a:xfrm>
            <a:prstGeom prst="roundRect">
              <a:avLst/>
            </a:prstGeom>
            <a:noFill/>
            <a:ln>
              <a:solidFill>
                <a:srgbClr val="E30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BC3B49E-1B17-706F-B005-9B6F3E1484B7}"/>
                </a:ext>
              </a:extLst>
            </p:cNvPr>
            <p:cNvSpPr txBox="1"/>
            <p:nvPr/>
          </p:nvSpPr>
          <p:spPr>
            <a:xfrm>
              <a:off x="1387945" y="2493268"/>
              <a:ext cx="1491449"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Maternal Microbiota</a:t>
              </a:r>
            </a:p>
          </p:txBody>
        </p:sp>
        <p:sp>
          <p:nvSpPr>
            <p:cNvPr id="25" name="TextBox 24">
              <a:extLst>
                <a:ext uri="{FF2B5EF4-FFF2-40B4-BE49-F238E27FC236}">
                  <a16:creationId xmlns:a16="http://schemas.microsoft.com/office/drawing/2014/main" id="{104207F5-F0F7-E0BE-7CD8-117861B67E68}"/>
                </a:ext>
              </a:extLst>
            </p:cNvPr>
            <p:cNvSpPr txBox="1"/>
            <p:nvPr/>
          </p:nvSpPr>
          <p:spPr>
            <a:xfrm>
              <a:off x="1387945" y="4644644"/>
              <a:ext cx="1491449"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Pregnancy</a:t>
              </a:r>
            </a:p>
          </p:txBody>
        </p:sp>
        <p:pic>
          <p:nvPicPr>
            <p:cNvPr id="28" name="Picture 27">
              <a:extLst>
                <a:ext uri="{FF2B5EF4-FFF2-40B4-BE49-F238E27FC236}">
                  <a16:creationId xmlns:a16="http://schemas.microsoft.com/office/drawing/2014/main" id="{1371AF05-1992-D0D1-F46B-992FB3E797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0" b="86000" l="30889" r="79556">
                          <a14:foregroundMark x1="39778" y1="77556" x2="59333" y2="83778"/>
                          <a14:foregroundMark x1="48000" y1="81111" x2="60444" y2="86222"/>
                          <a14:foregroundMark x1="58222" y1="9333" x2="43333" y2="7778"/>
                          <a14:foregroundMark x1="55333" y1="6667" x2="50667" y2="4000"/>
                          <a14:foregroundMark x1="35556" y1="53778" x2="37111" y2="70889"/>
                          <a14:foregroundMark x1="38222" y1="55778" x2="35111" y2="72889"/>
                          <a14:foregroundMark x1="35556" y1="71778" x2="34000" y2="57778"/>
                          <a14:foregroundMark x1="40667" y1="52667" x2="30889" y2="71333"/>
                          <a14:foregroundMark x1="75556" y1="51111" x2="79556" y2="55111"/>
                          <a14:backgroundMark x1="32667" y1="5556" x2="34889" y2="35556"/>
                          <a14:backgroundMark x1="67111" y1="9556" x2="79333" y2="38000"/>
                          <a14:backgroundMark x1="79333" y1="38000" x2="79556" y2="38222"/>
                        </a14:backgroundRemoval>
                      </a14:imgEffect>
                    </a14:imgLayer>
                  </a14:imgProps>
                </a:ext>
                <a:ext uri="{28A0092B-C50C-407E-A947-70E740481C1C}">
                  <a14:useLocalDpi xmlns:a14="http://schemas.microsoft.com/office/drawing/2010/main" val="0"/>
                </a:ext>
              </a:extLst>
            </a:blip>
            <a:srcRect l="28726" r="16152" b="10725"/>
            <a:stretch/>
          </p:blipFill>
          <p:spPr>
            <a:xfrm>
              <a:off x="1660702" y="3077383"/>
              <a:ext cx="945934" cy="1532047"/>
            </a:xfrm>
            <a:prstGeom prst="rect">
              <a:avLst/>
            </a:prstGeom>
            <a:solidFill>
              <a:srgbClr val="F1F1F1"/>
            </a:solidFill>
          </p:spPr>
        </p:pic>
        <p:grpSp>
          <p:nvGrpSpPr>
            <p:cNvPr id="32" name="Group 31">
              <a:extLst>
                <a:ext uri="{FF2B5EF4-FFF2-40B4-BE49-F238E27FC236}">
                  <a16:creationId xmlns:a16="http://schemas.microsoft.com/office/drawing/2014/main" id="{E7E69095-6913-CC57-11FB-8DF857DBB50C}"/>
                </a:ext>
              </a:extLst>
            </p:cNvPr>
            <p:cNvGrpSpPr/>
            <p:nvPr/>
          </p:nvGrpSpPr>
          <p:grpSpPr>
            <a:xfrm>
              <a:off x="5038148" y="2458714"/>
              <a:ext cx="1606857" cy="2805343"/>
              <a:chOff x="4887063" y="2649984"/>
              <a:chExt cx="1606857" cy="2805343"/>
            </a:xfrm>
          </p:grpSpPr>
          <p:sp>
            <p:nvSpPr>
              <p:cNvPr id="15" name="Rectangle: Rounded Corners 14">
                <a:extLst>
                  <a:ext uri="{FF2B5EF4-FFF2-40B4-BE49-F238E27FC236}">
                    <a16:creationId xmlns:a16="http://schemas.microsoft.com/office/drawing/2014/main" id="{8B15BC1B-58BA-216B-097E-FF2BFB39C100}"/>
                  </a:ext>
                </a:extLst>
              </p:cNvPr>
              <p:cNvSpPr/>
              <p:nvPr/>
            </p:nvSpPr>
            <p:spPr>
              <a:xfrm>
                <a:off x="4887063" y="2649984"/>
                <a:ext cx="1606857" cy="2805343"/>
              </a:xfrm>
              <a:prstGeom prst="roundRect">
                <a:avLst/>
              </a:prstGeom>
              <a:noFill/>
              <a:ln>
                <a:solidFill>
                  <a:srgbClr val="00A0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78E4B0-47B1-EA12-B4F5-0178FBF00CC7}"/>
                  </a:ext>
                </a:extLst>
              </p:cNvPr>
              <p:cNvSpPr txBox="1"/>
              <p:nvPr/>
            </p:nvSpPr>
            <p:spPr>
              <a:xfrm>
                <a:off x="4944767" y="2684538"/>
                <a:ext cx="1491449"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Infant Microbiota</a:t>
                </a:r>
              </a:p>
            </p:txBody>
          </p:sp>
          <p:sp>
            <p:nvSpPr>
              <p:cNvPr id="26" name="TextBox 25">
                <a:extLst>
                  <a:ext uri="{FF2B5EF4-FFF2-40B4-BE49-F238E27FC236}">
                    <a16:creationId xmlns:a16="http://schemas.microsoft.com/office/drawing/2014/main" id="{7599015C-1101-08DC-695B-BBA62E282E03}"/>
                  </a:ext>
                </a:extLst>
              </p:cNvPr>
              <p:cNvSpPr txBox="1"/>
              <p:nvPr/>
            </p:nvSpPr>
            <p:spPr>
              <a:xfrm>
                <a:off x="4944767" y="4835914"/>
                <a:ext cx="1491449"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Infant</a:t>
                </a:r>
              </a:p>
            </p:txBody>
          </p:sp>
          <p:pic>
            <p:nvPicPr>
              <p:cNvPr id="29" name="Picture 28">
                <a:extLst>
                  <a:ext uri="{FF2B5EF4-FFF2-40B4-BE49-F238E27FC236}">
                    <a16:creationId xmlns:a16="http://schemas.microsoft.com/office/drawing/2014/main" id="{F4B0EA7E-51C3-1F79-D069-A1585A6D2B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167" l="15167" r="77167">
                            <a14:foregroundMark x1="77333" y1="68056" x2="75000" y2="66944"/>
                            <a14:foregroundMark x1="75000" y1="66944" x2="73333" y2="68611"/>
                            <a14:foregroundMark x1="45667" y1="60833" x2="36833" y2="64722"/>
                            <a14:foregroundMark x1="48333" y1="60278" x2="38167" y2="74167"/>
                            <a14:foregroundMark x1="35167" y1="90000" x2="44667" y2="90000"/>
                            <a14:foregroundMark x1="57500" y1="89444" x2="62167" y2="88889"/>
                            <a14:foregroundMark x1="57833" y1="90000" x2="62167" y2="99444"/>
                            <a14:foregroundMark x1="63500" y1="96667" x2="63500" y2="96667"/>
                            <a14:foregroundMark x1="66833" y1="15278" x2="54333" y2="10000"/>
                            <a14:foregroundMark x1="31167" y1="83333" x2="15167" y2="83889"/>
                          </a14:backgroundRemoval>
                        </a14:imgEffect>
                      </a14:imgLayer>
                    </a14:imgProps>
                  </a:ext>
                  <a:ext uri="{28A0092B-C50C-407E-A947-70E740481C1C}">
                    <a14:useLocalDpi xmlns:a14="http://schemas.microsoft.com/office/drawing/2010/main" val="0"/>
                  </a:ext>
                </a:extLst>
              </a:blip>
              <a:srcRect l="21232" r="21232"/>
              <a:stretch/>
            </p:blipFill>
            <p:spPr>
              <a:xfrm>
                <a:off x="5062602" y="3379896"/>
                <a:ext cx="1255779" cy="1309560"/>
              </a:xfrm>
              <a:prstGeom prst="rect">
                <a:avLst/>
              </a:prstGeom>
            </p:spPr>
          </p:pic>
        </p:grpSp>
        <p:grpSp>
          <p:nvGrpSpPr>
            <p:cNvPr id="87" name="Group 86">
              <a:extLst>
                <a:ext uri="{FF2B5EF4-FFF2-40B4-BE49-F238E27FC236}">
                  <a16:creationId xmlns:a16="http://schemas.microsoft.com/office/drawing/2014/main" id="{A8491318-4912-811A-03D0-560ED115158C}"/>
                </a:ext>
              </a:extLst>
            </p:cNvPr>
            <p:cNvGrpSpPr/>
            <p:nvPr/>
          </p:nvGrpSpPr>
          <p:grpSpPr>
            <a:xfrm>
              <a:off x="3293474" y="2834551"/>
              <a:ext cx="1388513" cy="1320948"/>
              <a:chOff x="3000342" y="3025821"/>
              <a:chExt cx="1388513" cy="1320948"/>
            </a:xfrm>
          </p:grpSpPr>
          <p:grpSp>
            <p:nvGrpSpPr>
              <p:cNvPr id="84" name="Group 83">
                <a:extLst>
                  <a:ext uri="{FF2B5EF4-FFF2-40B4-BE49-F238E27FC236}">
                    <a16:creationId xmlns:a16="http://schemas.microsoft.com/office/drawing/2014/main" id="{D4741458-D65B-1CE9-CCE9-6F6FE99F8481}"/>
                  </a:ext>
                </a:extLst>
              </p:cNvPr>
              <p:cNvGrpSpPr/>
              <p:nvPr/>
            </p:nvGrpSpPr>
            <p:grpSpPr>
              <a:xfrm>
                <a:off x="3000342" y="3025821"/>
                <a:ext cx="1351653" cy="261610"/>
                <a:chOff x="3000342" y="3025821"/>
                <a:chExt cx="1351653" cy="261610"/>
              </a:xfrm>
            </p:grpSpPr>
            <p:sp>
              <p:nvSpPr>
                <p:cNvPr id="75" name="Oval 74">
                  <a:extLst>
                    <a:ext uri="{FF2B5EF4-FFF2-40B4-BE49-F238E27FC236}">
                      <a16:creationId xmlns:a16="http://schemas.microsoft.com/office/drawing/2014/main" id="{69FB95E7-D0AE-0FA0-059F-D47752A2DE45}"/>
                    </a:ext>
                  </a:extLst>
                </p:cNvPr>
                <p:cNvSpPr/>
                <p:nvPr/>
              </p:nvSpPr>
              <p:spPr>
                <a:xfrm>
                  <a:off x="3000342" y="3093321"/>
                  <a:ext cx="124414" cy="126610"/>
                </a:xfrm>
                <a:prstGeom prst="ellipse">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93AD572-1ABB-D1CC-C3E8-CC6DB600C24F}"/>
                    </a:ext>
                  </a:extLst>
                </p:cNvPr>
                <p:cNvSpPr txBox="1"/>
                <p:nvPr/>
              </p:nvSpPr>
              <p:spPr>
                <a:xfrm>
                  <a:off x="3160368" y="3025821"/>
                  <a:ext cx="1191627" cy="261610"/>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Mode of Delivery</a:t>
                  </a:r>
                </a:p>
              </p:txBody>
            </p:sp>
          </p:grpSp>
          <p:grpSp>
            <p:nvGrpSpPr>
              <p:cNvPr id="85" name="Group 84">
                <a:extLst>
                  <a:ext uri="{FF2B5EF4-FFF2-40B4-BE49-F238E27FC236}">
                    <a16:creationId xmlns:a16="http://schemas.microsoft.com/office/drawing/2014/main" id="{D0C4AFC3-71EC-8726-A87F-D0DD4976AC18}"/>
                  </a:ext>
                </a:extLst>
              </p:cNvPr>
              <p:cNvGrpSpPr/>
              <p:nvPr/>
            </p:nvGrpSpPr>
            <p:grpSpPr>
              <a:xfrm>
                <a:off x="3000342" y="3401602"/>
                <a:ext cx="1388513" cy="415498"/>
                <a:chOff x="3000342" y="3482393"/>
                <a:chExt cx="1388513" cy="415498"/>
              </a:xfrm>
            </p:grpSpPr>
            <p:sp>
              <p:nvSpPr>
                <p:cNvPr id="78" name="Oval 77">
                  <a:extLst>
                    <a:ext uri="{FF2B5EF4-FFF2-40B4-BE49-F238E27FC236}">
                      <a16:creationId xmlns:a16="http://schemas.microsoft.com/office/drawing/2014/main" id="{27276CE7-1456-806B-0D84-0596A53643A1}"/>
                    </a:ext>
                  </a:extLst>
                </p:cNvPr>
                <p:cNvSpPr/>
                <p:nvPr/>
              </p:nvSpPr>
              <p:spPr>
                <a:xfrm>
                  <a:off x="3000342" y="3626837"/>
                  <a:ext cx="124414" cy="126610"/>
                </a:xfrm>
                <a:prstGeom prst="ellipse">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762220BE-4960-6EA6-CC40-B793015EAB62}"/>
                    </a:ext>
                  </a:extLst>
                </p:cNvPr>
                <p:cNvSpPr txBox="1"/>
                <p:nvPr/>
              </p:nvSpPr>
              <p:spPr>
                <a:xfrm>
                  <a:off x="3160368" y="3482393"/>
                  <a:ext cx="1228487" cy="415498"/>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Gestational Age at Birth</a:t>
                  </a:r>
                </a:p>
              </p:txBody>
            </p:sp>
          </p:grpSp>
          <p:grpSp>
            <p:nvGrpSpPr>
              <p:cNvPr id="86" name="Group 85">
                <a:extLst>
                  <a:ext uri="{FF2B5EF4-FFF2-40B4-BE49-F238E27FC236}">
                    <a16:creationId xmlns:a16="http://schemas.microsoft.com/office/drawing/2014/main" id="{3C0D9CA1-7299-A1C6-E6EE-16E506233D3A}"/>
                  </a:ext>
                </a:extLst>
              </p:cNvPr>
              <p:cNvGrpSpPr/>
              <p:nvPr/>
            </p:nvGrpSpPr>
            <p:grpSpPr>
              <a:xfrm>
                <a:off x="3000342" y="3931271"/>
                <a:ext cx="1388513" cy="415498"/>
                <a:chOff x="3000342" y="3931271"/>
                <a:chExt cx="1388513" cy="415498"/>
              </a:xfrm>
            </p:grpSpPr>
            <p:sp>
              <p:nvSpPr>
                <p:cNvPr id="81" name="Oval 80">
                  <a:extLst>
                    <a:ext uri="{FF2B5EF4-FFF2-40B4-BE49-F238E27FC236}">
                      <a16:creationId xmlns:a16="http://schemas.microsoft.com/office/drawing/2014/main" id="{B5F7BA78-4DA9-608C-5292-F07F472F537D}"/>
                    </a:ext>
                  </a:extLst>
                </p:cNvPr>
                <p:cNvSpPr/>
                <p:nvPr/>
              </p:nvSpPr>
              <p:spPr>
                <a:xfrm>
                  <a:off x="3000342" y="4075715"/>
                  <a:ext cx="124414" cy="126610"/>
                </a:xfrm>
                <a:prstGeom prst="ellipse">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62A76458-CE47-8F11-B1C0-0E1209D71C24}"/>
                    </a:ext>
                  </a:extLst>
                </p:cNvPr>
                <p:cNvSpPr txBox="1"/>
                <p:nvPr/>
              </p:nvSpPr>
              <p:spPr>
                <a:xfrm>
                  <a:off x="3160368" y="3931271"/>
                  <a:ext cx="1228487" cy="415498"/>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Vertical Transmission</a:t>
                  </a:r>
                </a:p>
              </p:txBody>
            </p:sp>
          </p:grpSp>
        </p:grpSp>
      </p:grpSp>
      <p:graphicFrame>
        <p:nvGraphicFramePr>
          <p:cNvPr id="7" name="Table 6" descr="Vaginal &#10;C-Section &#10;Breastfeeding &#10;Formula ">
            <a:extLst>
              <a:ext uri="{FF2B5EF4-FFF2-40B4-BE49-F238E27FC236}">
                <a16:creationId xmlns:a16="http://schemas.microsoft.com/office/drawing/2014/main" id="{9C3E2C08-2DB9-C16F-AFDB-F01152535B5F}"/>
              </a:ext>
            </a:extLst>
          </p:cNvPr>
          <p:cNvGraphicFramePr>
            <a:graphicFrameLocks noGrp="1"/>
          </p:cNvGraphicFramePr>
          <p:nvPr>
            <p:extLst>
              <p:ext uri="{D42A27DB-BD31-4B8C-83A1-F6EECF244321}">
                <p14:modId xmlns:p14="http://schemas.microsoft.com/office/powerpoint/2010/main" val="3608105790"/>
              </p:ext>
            </p:extLst>
          </p:nvPr>
        </p:nvGraphicFramePr>
        <p:xfrm>
          <a:off x="8818381" y="2381679"/>
          <a:ext cx="3008938" cy="2250440"/>
        </p:xfrm>
        <a:graphic>
          <a:graphicData uri="http://schemas.openxmlformats.org/drawingml/2006/table">
            <a:tbl>
              <a:tblPr firstRow="1" bandRow="1">
                <a:tableStyleId>{69CF1AB2-1976-4502-BF36-3FF5EA218861}</a:tableStyleId>
              </a:tblPr>
              <a:tblGrid>
                <a:gridCol w="3008938">
                  <a:extLst>
                    <a:ext uri="{9D8B030D-6E8A-4147-A177-3AD203B41FA5}">
                      <a16:colId xmlns:a16="http://schemas.microsoft.com/office/drawing/2014/main" val="2597165269"/>
                    </a:ext>
                  </a:extLst>
                </a:gridCol>
              </a:tblGrid>
              <a:tr h="562610">
                <a:tc>
                  <a:txBody>
                    <a:bodyPr/>
                    <a:lstStyle/>
                    <a:p>
                      <a:pPr algn="ctr"/>
                      <a:r>
                        <a:rPr lang="en-US" sz="1600" b="1">
                          <a:latin typeface="Arial" panose="020B0604020202020204" pitchFamily="34" charset="0"/>
                          <a:cs typeface="Arial" panose="020B0604020202020204" pitchFamily="34" charset="0"/>
                        </a:rPr>
                        <a:t>Vaginal</a:t>
                      </a:r>
                    </a:p>
                  </a:txBody>
                  <a:tcPr anchor="ctr"/>
                </a:tc>
                <a:extLst>
                  <a:ext uri="{0D108BD9-81ED-4DB2-BD59-A6C34878D82A}">
                    <a16:rowId xmlns:a16="http://schemas.microsoft.com/office/drawing/2014/main" val="1416346772"/>
                  </a:ext>
                </a:extLst>
              </a:tr>
              <a:tr h="562610">
                <a:tc>
                  <a:txBody>
                    <a:bodyPr/>
                    <a:lstStyle/>
                    <a:p>
                      <a:pPr algn="ctr"/>
                      <a:r>
                        <a:rPr lang="en-US" sz="1600" b="1">
                          <a:latin typeface="Arial" panose="020B0604020202020204" pitchFamily="34" charset="0"/>
                          <a:cs typeface="Arial" panose="020B0604020202020204" pitchFamily="34" charset="0"/>
                        </a:rPr>
                        <a:t>C-Section</a:t>
                      </a:r>
                    </a:p>
                  </a:txBody>
                  <a:tcPr anchor="ctr"/>
                </a:tc>
                <a:extLst>
                  <a:ext uri="{0D108BD9-81ED-4DB2-BD59-A6C34878D82A}">
                    <a16:rowId xmlns:a16="http://schemas.microsoft.com/office/drawing/2014/main" val="2358685722"/>
                  </a:ext>
                </a:extLst>
              </a:tr>
              <a:tr h="562610">
                <a:tc>
                  <a:txBody>
                    <a:bodyPr/>
                    <a:lstStyle/>
                    <a:p>
                      <a:pPr algn="ctr"/>
                      <a:r>
                        <a:rPr lang="en-US" sz="1600" b="1">
                          <a:latin typeface="Arial" panose="020B0604020202020204" pitchFamily="34" charset="0"/>
                          <a:cs typeface="Arial" panose="020B0604020202020204" pitchFamily="34" charset="0"/>
                        </a:rPr>
                        <a:t>Breastfeeding</a:t>
                      </a:r>
                    </a:p>
                  </a:txBody>
                  <a:tcPr anchor="ctr"/>
                </a:tc>
                <a:extLst>
                  <a:ext uri="{0D108BD9-81ED-4DB2-BD59-A6C34878D82A}">
                    <a16:rowId xmlns:a16="http://schemas.microsoft.com/office/drawing/2014/main" val="2335310893"/>
                  </a:ext>
                </a:extLst>
              </a:tr>
              <a:tr h="562610">
                <a:tc>
                  <a:txBody>
                    <a:bodyPr/>
                    <a:lstStyle/>
                    <a:p>
                      <a:pPr algn="ctr"/>
                      <a:r>
                        <a:rPr lang="en-US" sz="1600" b="1" dirty="0">
                          <a:latin typeface="Arial" panose="020B0604020202020204" pitchFamily="34" charset="0"/>
                          <a:cs typeface="Arial" panose="020B0604020202020204" pitchFamily="34" charset="0"/>
                        </a:rPr>
                        <a:t>Formula</a:t>
                      </a:r>
                    </a:p>
                  </a:txBody>
                  <a:tcPr anchor="ctr"/>
                </a:tc>
                <a:extLst>
                  <a:ext uri="{0D108BD9-81ED-4DB2-BD59-A6C34878D82A}">
                    <a16:rowId xmlns:a16="http://schemas.microsoft.com/office/drawing/2014/main" val="3056523750"/>
                  </a:ext>
                </a:extLst>
              </a:tr>
            </a:tbl>
          </a:graphicData>
        </a:graphic>
      </p:graphicFrame>
    </p:spTree>
    <p:extLst>
      <p:ext uri="{BB962C8B-B14F-4D97-AF65-F5344CB8AC3E}">
        <p14:creationId xmlns:p14="http://schemas.microsoft.com/office/powerpoint/2010/main" val="137754915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02689F6B99234490E3CD04B0156086" ma:contentTypeVersion="3" ma:contentTypeDescription="Create a new document." ma:contentTypeScope="" ma:versionID="0122c0008b4bc97292527160c602d780">
  <xsd:schema xmlns:xsd="http://www.w3.org/2001/XMLSchema" xmlns:xs="http://www.w3.org/2001/XMLSchema" xmlns:p="http://schemas.microsoft.com/office/2006/metadata/properties" xmlns:ns1="http://schemas.microsoft.com/sharepoint/v3" xmlns:ns3="c42e499c-0057-43b0-a3f6-9466d4139949" targetNamespace="http://schemas.microsoft.com/office/2006/metadata/properties" ma:root="true" ma:fieldsID="52f28028df3ee4dfa7783c0dcbbe952c" ns1:_="" ns3:_="">
    <xsd:import namespace="http://schemas.microsoft.com/sharepoint/v3"/>
    <xsd:import namespace="c42e499c-0057-43b0-a3f6-9466d4139949"/>
    <xsd:element name="properties">
      <xsd:complexType>
        <xsd:sequence>
          <xsd:element name="documentManagement">
            <xsd:complexType>
              <xsd:all>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2e499c-0057-43b0-a3f6-9466d413994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42e499c-0057-43b0-a3f6-9466d4139949">
      <UserInfo>
        <DisplayName/>
        <AccountId xsi:nil="true"/>
        <AccountType/>
      </UserInfo>
    </SharedWithUsers>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31668C-657D-457C-A74E-FAF37011E5E3}"/>
</file>

<file path=customXml/itemProps2.xml><?xml version="1.0" encoding="utf-8"?>
<ds:datastoreItem xmlns:ds="http://schemas.openxmlformats.org/officeDocument/2006/customXml" ds:itemID="{2AABED8D-9554-4574-BB28-3F35247EE7F3}">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d84579bb-5f67-42db-b204-d598766bcb9f"/>
    <ds:schemaRef ds:uri="a01fcdd7-6672-44cc-ba5f-8fe69668ccfc"/>
    <ds:schemaRef ds:uri="http://www.w3.org/XML/1998/namespace"/>
    <ds:schemaRef ds:uri="http://purl.org/dc/dcmitype/"/>
  </ds:schemaRefs>
</ds:datastoreItem>
</file>

<file path=customXml/itemProps3.xml><?xml version="1.0" encoding="utf-8"?>
<ds:datastoreItem xmlns:ds="http://schemas.openxmlformats.org/officeDocument/2006/customXml" ds:itemID="{D153D762-23CA-4AD7-9AFA-47C86A14084F}">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4998</TotalTime>
  <Words>1938</Words>
  <Application>Microsoft Office PowerPoint</Application>
  <PresentationFormat>Widescreen</PresentationFormat>
  <Paragraphs>294</Paragraphs>
  <Slides>25</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Calibri</vt:lpstr>
      <vt:lpstr>Calibri Light</vt:lpstr>
      <vt:lpstr>Courier New</vt:lpstr>
      <vt:lpstr>Open Sans</vt:lpstr>
      <vt:lpstr>Symbol</vt:lpstr>
      <vt:lpstr>Wingdings</vt:lpstr>
      <vt:lpstr>2_Office Theme</vt:lpstr>
      <vt:lpstr>Wellness Workshop:  Nutrition &amp; Meal Prep for the Whole Family</vt:lpstr>
      <vt:lpstr>Today’s Speakers</vt:lpstr>
      <vt:lpstr>Agenda</vt:lpstr>
      <vt:lpstr>Let’s Share!</vt:lpstr>
      <vt:lpstr>Why Nutrition is Important</vt:lpstr>
      <vt:lpstr>Defining the Microbiome</vt:lpstr>
      <vt:lpstr>What Affects the Gut Microbiome? </vt:lpstr>
      <vt:lpstr>Health Issues Linked With the Microbiome</vt:lpstr>
      <vt:lpstr>Infancy and the Microbiome</vt:lpstr>
      <vt:lpstr>Pets and the Microbiome</vt:lpstr>
      <vt:lpstr>How to Build a Healthy Plate</vt:lpstr>
      <vt:lpstr>Influence Of Diet And Lifestyle On Gut Microbiota</vt:lpstr>
      <vt:lpstr>What Are We Feeding Our Microbiota?</vt:lpstr>
      <vt:lpstr>Dietary Patterns</vt:lpstr>
      <vt:lpstr>What Do Your Microbes Like to Eat?</vt:lpstr>
      <vt:lpstr>Meal Prep Tips and Tricks</vt:lpstr>
      <vt:lpstr>Meal Prep Tips</vt:lpstr>
      <vt:lpstr>Top Meal Prep Strategies</vt:lpstr>
      <vt:lpstr>Gut Healthy Meal Prep Recipe(s)</vt:lpstr>
      <vt:lpstr>Healthy Meal Prep - Hydrating Foods</vt:lpstr>
      <vt:lpstr>Healthy Meal Prep - Fluids</vt:lpstr>
      <vt:lpstr>More Meal Prep Recipe Ideas</vt:lpstr>
      <vt:lpstr>References</vt:lpstr>
      <vt:lpstr>Let’s Keep Sharing!</vt:lpstr>
      <vt:lpstr>Connect with Wellness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Workshop: Setting Boundaries and Work Life Balance</dc:title>
  <dc:creator>Pont, Leslie (NIH/OD/ORS) [E]</dc:creator>
  <cp:lastModifiedBy>Pont, Leslie (NIH/OD/ORS) [E]</cp:lastModifiedBy>
  <cp:revision>53</cp:revision>
  <dcterms:created xsi:type="dcterms:W3CDTF">2021-03-24T19:23:58Z</dcterms:created>
  <dcterms:modified xsi:type="dcterms:W3CDTF">2024-08-28T00:30:16Z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0x010100B402689F6B99234490E3CD04B0156086</vt:lpwstr>
  </property>
  <property fmtid="{D5CDD505-2E9C-101B-9397-08002B2CF9AE}" pid="3" name="MSIP_Label_ea60d57e-af5b-4752-ac57-3e4f28ca11dc_Enabled">
    <vt:lpwstr>true</vt:lpwstr>
  </property>
  <property fmtid="{D5CDD505-2E9C-101B-9397-08002B2CF9AE}" pid="4" name="MSIP_Label_ea60d57e-af5b-4752-ac57-3e4f28ca11dc_SetDate">
    <vt:lpwstr>2021-05-26T23:14:37Z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331b9dc3-851e-4e2e-8205-8193313fba7c</vt:lpwstr>
  </property>
  <property fmtid="{D5CDD505-2E9C-101B-9397-08002B2CF9AE}" pid="9" name="MSIP_Label_ea60d57e-af5b-4752-ac57-3e4f28ca11dc_ContentBits">
    <vt:lpwstr>0</vt:lpwstr>
  </property>
  <property fmtid="{D5CDD505-2E9C-101B-9397-08002B2CF9AE}" pid="10" name="MediaServiceImageTags">
    <vt:lpwstr/>
  </property>
  <property fmtid="{D5CDD505-2E9C-101B-9397-08002B2CF9AE}" pid="11" name="Order">
    <vt:lpwstr>18000.0000000000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xd_Signature">
    <vt:lpwstr/>
  </property>
  <property fmtid="{D5CDD505-2E9C-101B-9397-08002B2CF9AE}" pid="17" name="TriggerFlowInfo">
    <vt:lpwstr/>
  </property>
</Properties>
</file>