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9" r:id="rId3"/>
    <p:sldId id="262" r:id="rId4"/>
    <p:sldId id="263" r:id="rId5"/>
    <p:sldId id="261" r:id="rId6"/>
    <p:sldId id="260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4B40"/>
    <a:srgbClr val="657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35F07A-B415-4749-9723-6C80AA43AE21}" v="1" dt="2023-12-14T21:03:30.9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0" autoAdjust="0"/>
    <p:restoredTop sz="86531" autoAdjust="0"/>
  </p:normalViewPr>
  <p:slideViewPr>
    <p:cSldViewPr snapToGrid="0">
      <p:cViewPr varScale="1">
        <p:scale>
          <a:sx n="98" d="100"/>
          <a:sy n="98" d="100"/>
        </p:scale>
        <p:origin x="7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C95649-D517-4BB0-9944-61E2F5809B46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97694B-5FE0-446D-B069-6BEB87376DA6}">
      <dgm:prSet/>
      <dgm:spPr/>
      <dgm:t>
        <a:bodyPr/>
        <a:lstStyle/>
        <a:p>
          <a:pPr algn="ctr">
            <a:lnSpc>
              <a:spcPct val="100000"/>
            </a:lnSpc>
            <a:defRPr b="1"/>
          </a:pPr>
          <a:r>
            <a:rPr lang="en-US" dirty="0"/>
            <a:t>Monday, March 18</a:t>
          </a:r>
        </a:p>
      </dgm:t>
    </dgm:pt>
    <dgm:pt modelId="{CE61991A-2C21-4314-AD9C-30733147E26C}" type="parTrans" cxnId="{49836766-ED11-4013-B143-2CBBF6D16AEB}">
      <dgm:prSet/>
      <dgm:spPr/>
      <dgm:t>
        <a:bodyPr/>
        <a:lstStyle/>
        <a:p>
          <a:pPr algn="ctr"/>
          <a:endParaRPr lang="en-US"/>
        </a:p>
      </dgm:t>
    </dgm:pt>
    <dgm:pt modelId="{D3E0FF61-3271-4A75-8A0A-DCAFF2981B09}" type="sibTrans" cxnId="{49836766-ED11-4013-B143-2CBBF6D16AEB}">
      <dgm:prSet/>
      <dgm:spPr/>
      <dgm:t>
        <a:bodyPr/>
        <a:lstStyle/>
        <a:p>
          <a:pPr algn="ctr"/>
          <a:endParaRPr lang="en-US"/>
        </a:p>
      </dgm:t>
    </dgm:pt>
    <dgm:pt modelId="{C33F0CC4-4EB9-4391-BCB4-C1AAF79F15CD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400"/>
            <a:t>Registration</a:t>
          </a:r>
          <a:r>
            <a:rPr lang="en-US" sz="1100"/>
            <a:t> start date</a:t>
          </a:r>
        </a:p>
      </dgm:t>
    </dgm:pt>
    <dgm:pt modelId="{6B2559C6-50A4-43BB-886B-CC4A3CB3E81E}" type="parTrans" cxnId="{8F1D2200-579E-4CB8-A636-B2B55BB9F821}">
      <dgm:prSet/>
      <dgm:spPr/>
      <dgm:t>
        <a:bodyPr/>
        <a:lstStyle/>
        <a:p>
          <a:pPr algn="ctr"/>
          <a:endParaRPr lang="en-US"/>
        </a:p>
      </dgm:t>
    </dgm:pt>
    <dgm:pt modelId="{584924BC-1954-458D-AA06-695A4A4CBF77}" type="sibTrans" cxnId="{8F1D2200-579E-4CB8-A636-B2B55BB9F821}">
      <dgm:prSet/>
      <dgm:spPr/>
      <dgm:t>
        <a:bodyPr/>
        <a:lstStyle/>
        <a:p>
          <a:pPr algn="ctr"/>
          <a:endParaRPr lang="en-US"/>
        </a:p>
      </dgm:t>
    </dgm:pt>
    <dgm:pt modelId="{DDC35A53-D12D-4E3A-B9CE-6238321D46D8}">
      <dgm:prSet/>
      <dgm:spPr/>
      <dgm:t>
        <a:bodyPr/>
        <a:lstStyle/>
        <a:p>
          <a:pPr algn="ctr">
            <a:lnSpc>
              <a:spcPct val="100000"/>
            </a:lnSpc>
            <a:defRPr b="1"/>
          </a:pPr>
          <a:r>
            <a:rPr lang="en-US" dirty="0"/>
            <a:t>Monday, April 1</a:t>
          </a:r>
        </a:p>
      </dgm:t>
    </dgm:pt>
    <dgm:pt modelId="{EF04AD04-D07F-45E1-9A3A-77CF0C70C7DA}" type="parTrans" cxnId="{1680AABC-3A9A-4A2C-B5D1-DB43F94F5DB6}">
      <dgm:prSet/>
      <dgm:spPr/>
      <dgm:t>
        <a:bodyPr/>
        <a:lstStyle/>
        <a:p>
          <a:pPr algn="ctr"/>
          <a:endParaRPr lang="en-US"/>
        </a:p>
      </dgm:t>
    </dgm:pt>
    <dgm:pt modelId="{92DC21BD-563C-4AEA-93A3-D8CA7272640C}" type="sibTrans" cxnId="{1680AABC-3A9A-4A2C-B5D1-DB43F94F5DB6}">
      <dgm:prSet/>
      <dgm:spPr/>
      <dgm:t>
        <a:bodyPr/>
        <a:lstStyle/>
        <a:p>
          <a:pPr algn="ctr"/>
          <a:endParaRPr lang="en-US"/>
        </a:p>
      </dgm:t>
    </dgm:pt>
    <dgm:pt modelId="{DA2A1304-5B2F-4BEF-8BB6-98175CF94D2C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400"/>
            <a:t>Participant start date (record progress)</a:t>
          </a:r>
        </a:p>
      </dgm:t>
    </dgm:pt>
    <dgm:pt modelId="{0F2C800D-70F8-4A92-8BEA-F334416D0FAC}" type="parTrans" cxnId="{DBDDE003-0139-44CC-9BB5-11A42EF9F92B}">
      <dgm:prSet/>
      <dgm:spPr/>
      <dgm:t>
        <a:bodyPr/>
        <a:lstStyle/>
        <a:p>
          <a:pPr algn="ctr"/>
          <a:endParaRPr lang="en-US"/>
        </a:p>
      </dgm:t>
    </dgm:pt>
    <dgm:pt modelId="{A845520A-54B6-4198-BEE4-D9FCEDC742D0}" type="sibTrans" cxnId="{DBDDE003-0139-44CC-9BB5-11A42EF9F92B}">
      <dgm:prSet/>
      <dgm:spPr/>
      <dgm:t>
        <a:bodyPr/>
        <a:lstStyle/>
        <a:p>
          <a:pPr algn="ctr"/>
          <a:endParaRPr lang="en-US"/>
        </a:p>
      </dgm:t>
    </dgm:pt>
    <dgm:pt modelId="{36673D35-439D-4AFE-81EC-D8409915022A}">
      <dgm:prSet/>
      <dgm:spPr/>
      <dgm:t>
        <a:bodyPr/>
        <a:lstStyle/>
        <a:p>
          <a:pPr algn="ctr">
            <a:lnSpc>
              <a:spcPct val="100000"/>
            </a:lnSpc>
            <a:defRPr b="1"/>
          </a:pPr>
          <a:r>
            <a:rPr lang="en-US" dirty="0"/>
            <a:t>Monday, April 8</a:t>
          </a:r>
        </a:p>
      </dgm:t>
    </dgm:pt>
    <dgm:pt modelId="{1EAAFCF0-07F3-4379-946F-981154D4EA23}" type="parTrans" cxnId="{7A8FA770-281F-4231-8368-BD1ACC82C4CA}">
      <dgm:prSet/>
      <dgm:spPr/>
      <dgm:t>
        <a:bodyPr/>
        <a:lstStyle/>
        <a:p>
          <a:pPr algn="ctr"/>
          <a:endParaRPr lang="en-US"/>
        </a:p>
      </dgm:t>
    </dgm:pt>
    <dgm:pt modelId="{4179D058-1BAA-4797-BA99-285B9FEA6932}" type="sibTrans" cxnId="{7A8FA770-281F-4231-8368-BD1ACC82C4CA}">
      <dgm:prSet/>
      <dgm:spPr/>
      <dgm:t>
        <a:bodyPr/>
        <a:lstStyle/>
        <a:p>
          <a:pPr algn="ctr"/>
          <a:endParaRPr lang="en-US"/>
        </a:p>
      </dgm:t>
    </dgm:pt>
    <dgm:pt modelId="{8A92691C-B44C-45FF-A816-BE835A144CDC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400" dirty="0"/>
            <a:t>Registration end date (last day to join team)</a:t>
          </a:r>
        </a:p>
      </dgm:t>
    </dgm:pt>
    <dgm:pt modelId="{13ABE153-534B-42E1-8413-6AF8FA76FDDB}" type="parTrans" cxnId="{C138C780-0611-4D31-96E3-9A6997B3929F}">
      <dgm:prSet/>
      <dgm:spPr/>
      <dgm:t>
        <a:bodyPr/>
        <a:lstStyle/>
        <a:p>
          <a:pPr algn="ctr"/>
          <a:endParaRPr lang="en-US"/>
        </a:p>
      </dgm:t>
    </dgm:pt>
    <dgm:pt modelId="{400649A4-8935-446C-A9A6-BF73F6637072}" type="sibTrans" cxnId="{C138C780-0611-4D31-96E3-9A6997B3929F}">
      <dgm:prSet/>
      <dgm:spPr/>
      <dgm:t>
        <a:bodyPr/>
        <a:lstStyle/>
        <a:p>
          <a:pPr algn="ctr"/>
          <a:endParaRPr lang="en-US"/>
        </a:p>
      </dgm:t>
    </dgm:pt>
    <dgm:pt modelId="{7D7D5BB8-2932-4D6C-8EEB-679883C54D0F}">
      <dgm:prSet/>
      <dgm:spPr/>
      <dgm:t>
        <a:bodyPr/>
        <a:lstStyle/>
        <a:p>
          <a:pPr algn="ctr">
            <a:lnSpc>
              <a:spcPct val="100000"/>
            </a:lnSpc>
            <a:defRPr b="1"/>
          </a:pPr>
          <a:r>
            <a:rPr lang="en-US" dirty="0"/>
            <a:t>Sunday, May 12</a:t>
          </a:r>
        </a:p>
      </dgm:t>
    </dgm:pt>
    <dgm:pt modelId="{03635B2C-DBD7-44E8-87E0-29DBF289F8AC}" type="parTrans" cxnId="{4565BA5E-A4D8-43C5-8825-470B0ABF7D51}">
      <dgm:prSet/>
      <dgm:spPr/>
      <dgm:t>
        <a:bodyPr/>
        <a:lstStyle/>
        <a:p>
          <a:pPr algn="ctr"/>
          <a:endParaRPr lang="en-US"/>
        </a:p>
      </dgm:t>
    </dgm:pt>
    <dgm:pt modelId="{9B3438A6-E01F-4E44-BA35-300982C11DD9}" type="sibTrans" cxnId="{4565BA5E-A4D8-43C5-8825-470B0ABF7D51}">
      <dgm:prSet/>
      <dgm:spPr/>
      <dgm:t>
        <a:bodyPr/>
        <a:lstStyle/>
        <a:p>
          <a:pPr algn="ctr"/>
          <a:endParaRPr lang="en-US"/>
        </a:p>
      </dgm:t>
    </dgm:pt>
    <dgm:pt modelId="{5F067603-2AC8-473D-B1F0-BF1ED6E46D17}">
      <dgm:prSet/>
      <dgm:spPr/>
      <dgm:t>
        <a:bodyPr/>
        <a:lstStyle/>
        <a:p>
          <a:pPr algn="ctr">
            <a:lnSpc>
              <a:spcPct val="100000"/>
            </a:lnSpc>
            <a:defRPr b="1"/>
          </a:pPr>
          <a:r>
            <a:rPr lang="en-US" dirty="0"/>
            <a:t>Tuesday, May 14</a:t>
          </a:r>
        </a:p>
      </dgm:t>
    </dgm:pt>
    <dgm:pt modelId="{F7046D9B-D7DA-4848-A096-85213DE84179}" type="parTrans" cxnId="{E55BE2A7-5814-4385-87A4-F2468261437B}">
      <dgm:prSet/>
      <dgm:spPr/>
      <dgm:t>
        <a:bodyPr/>
        <a:lstStyle/>
        <a:p>
          <a:pPr algn="ctr"/>
          <a:endParaRPr lang="en-US"/>
        </a:p>
      </dgm:t>
    </dgm:pt>
    <dgm:pt modelId="{C80B6F10-0AF8-498A-A990-6FA806400057}" type="sibTrans" cxnId="{E55BE2A7-5814-4385-87A4-F2468261437B}">
      <dgm:prSet/>
      <dgm:spPr/>
      <dgm:t>
        <a:bodyPr/>
        <a:lstStyle/>
        <a:p>
          <a:pPr algn="ctr"/>
          <a:endParaRPr lang="en-US"/>
        </a:p>
      </dgm:t>
    </dgm:pt>
    <dgm:pt modelId="{B772DF68-88E1-422F-9AA2-A836646CD317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400"/>
            <a:t>Last day to log activity</a:t>
          </a:r>
        </a:p>
      </dgm:t>
    </dgm:pt>
    <dgm:pt modelId="{F9E2315F-12C2-4C4E-9498-6C2DB1BA68BC}" type="parTrans" cxnId="{0F1D08B5-D2E2-44C0-A781-48F67A7925F7}">
      <dgm:prSet/>
      <dgm:spPr/>
      <dgm:t>
        <a:bodyPr/>
        <a:lstStyle/>
        <a:p>
          <a:pPr algn="ctr"/>
          <a:endParaRPr lang="en-US"/>
        </a:p>
      </dgm:t>
    </dgm:pt>
    <dgm:pt modelId="{6B8B5221-A657-4DE4-8B85-593DD484FF06}" type="sibTrans" cxnId="{0F1D08B5-D2E2-44C0-A781-48F67A7925F7}">
      <dgm:prSet/>
      <dgm:spPr/>
      <dgm:t>
        <a:bodyPr/>
        <a:lstStyle/>
        <a:p>
          <a:pPr algn="ctr"/>
          <a:endParaRPr lang="en-US"/>
        </a:p>
      </dgm:t>
    </dgm:pt>
    <dgm:pt modelId="{AEFB2C63-51E3-41CD-9FC0-CC600FC54408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400"/>
            <a:t>Last day of the program</a:t>
          </a:r>
        </a:p>
      </dgm:t>
    </dgm:pt>
    <dgm:pt modelId="{ABDA0632-7751-479C-B4F2-685FE1A8F64B}" type="sibTrans" cxnId="{5862BA7C-CE33-4307-86E2-844F79DF71CF}">
      <dgm:prSet/>
      <dgm:spPr/>
      <dgm:t>
        <a:bodyPr/>
        <a:lstStyle/>
        <a:p>
          <a:pPr algn="ctr"/>
          <a:endParaRPr lang="en-US"/>
        </a:p>
      </dgm:t>
    </dgm:pt>
    <dgm:pt modelId="{806D4E6D-2EF4-4183-BBA2-974818295AF7}" type="parTrans" cxnId="{5862BA7C-CE33-4307-86E2-844F79DF71CF}">
      <dgm:prSet/>
      <dgm:spPr/>
      <dgm:t>
        <a:bodyPr/>
        <a:lstStyle/>
        <a:p>
          <a:pPr algn="ctr"/>
          <a:endParaRPr lang="en-US"/>
        </a:p>
      </dgm:t>
    </dgm:pt>
    <dgm:pt modelId="{5DD7E03A-138A-434C-AA29-94F60C9E6AF8}" type="pres">
      <dgm:prSet presAssocID="{F2C95649-D517-4BB0-9944-61E2F5809B46}" presName="root" presStyleCnt="0">
        <dgm:presLayoutVars>
          <dgm:dir/>
          <dgm:resizeHandles val="exact"/>
        </dgm:presLayoutVars>
      </dgm:prSet>
      <dgm:spPr/>
    </dgm:pt>
    <dgm:pt modelId="{888188B9-184A-4A6C-A720-9819DE74F657}" type="pres">
      <dgm:prSet presAssocID="{1E97694B-5FE0-446D-B069-6BEB87376DA6}" presName="compNode" presStyleCnt="0"/>
      <dgm:spPr/>
    </dgm:pt>
    <dgm:pt modelId="{9F800C19-F512-4A1F-BB55-340DA2CCDCE2}" type="pres">
      <dgm:prSet presAssocID="{1E97694B-5FE0-446D-B069-6BEB87376DA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ip Calendar"/>
        </a:ext>
      </dgm:extLst>
    </dgm:pt>
    <dgm:pt modelId="{01AE6CA9-7FCE-433E-A507-02CCB7292554}" type="pres">
      <dgm:prSet presAssocID="{1E97694B-5FE0-446D-B069-6BEB87376DA6}" presName="iconSpace" presStyleCnt="0"/>
      <dgm:spPr/>
    </dgm:pt>
    <dgm:pt modelId="{045538F8-A8D8-456F-ABEC-DFDA1E907742}" type="pres">
      <dgm:prSet presAssocID="{1E97694B-5FE0-446D-B069-6BEB87376DA6}" presName="parTx" presStyleLbl="revTx" presStyleIdx="0" presStyleCnt="10">
        <dgm:presLayoutVars>
          <dgm:chMax val="0"/>
          <dgm:chPref val="0"/>
        </dgm:presLayoutVars>
      </dgm:prSet>
      <dgm:spPr/>
    </dgm:pt>
    <dgm:pt modelId="{CDFF5B06-8141-4BB9-A596-17FA89A26630}" type="pres">
      <dgm:prSet presAssocID="{1E97694B-5FE0-446D-B069-6BEB87376DA6}" presName="txSpace" presStyleCnt="0"/>
      <dgm:spPr/>
    </dgm:pt>
    <dgm:pt modelId="{6CA2C510-CEA3-4C38-85C0-DF1872C991DD}" type="pres">
      <dgm:prSet presAssocID="{1E97694B-5FE0-446D-B069-6BEB87376DA6}" presName="desTx" presStyleLbl="revTx" presStyleIdx="1" presStyleCnt="10">
        <dgm:presLayoutVars/>
      </dgm:prSet>
      <dgm:spPr/>
    </dgm:pt>
    <dgm:pt modelId="{1A8EC646-E769-4EBE-AB39-2F0820A3B6AF}" type="pres">
      <dgm:prSet presAssocID="{D3E0FF61-3271-4A75-8A0A-DCAFF2981B09}" presName="sibTrans" presStyleCnt="0"/>
      <dgm:spPr/>
    </dgm:pt>
    <dgm:pt modelId="{DAA982E1-28BA-4780-86FA-2B03D77EC786}" type="pres">
      <dgm:prSet presAssocID="{DDC35A53-D12D-4E3A-B9CE-6238321D46D8}" presName="compNode" presStyleCnt="0"/>
      <dgm:spPr/>
    </dgm:pt>
    <dgm:pt modelId="{44EABE27-4651-4930-A713-7446FF344CF8}" type="pres">
      <dgm:prSet presAssocID="{DDC35A53-D12D-4E3A-B9CE-6238321D46D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 Envelope"/>
        </a:ext>
      </dgm:extLst>
    </dgm:pt>
    <dgm:pt modelId="{047DA7B7-7F01-4356-9F8B-557C273080D2}" type="pres">
      <dgm:prSet presAssocID="{DDC35A53-D12D-4E3A-B9CE-6238321D46D8}" presName="iconSpace" presStyleCnt="0"/>
      <dgm:spPr/>
    </dgm:pt>
    <dgm:pt modelId="{CF66F949-E359-4B86-9603-580C6CC2AEB7}" type="pres">
      <dgm:prSet presAssocID="{DDC35A53-D12D-4E3A-B9CE-6238321D46D8}" presName="parTx" presStyleLbl="revTx" presStyleIdx="2" presStyleCnt="10">
        <dgm:presLayoutVars>
          <dgm:chMax val="0"/>
          <dgm:chPref val="0"/>
        </dgm:presLayoutVars>
      </dgm:prSet>
      <dgm:spPr/>
    </dgm:pt>
    <dgm:pt modelId="{B209B495-3942-49A9-BBB1-BA7DA96BEC01}" type="pres">
      <dgm:prSet presAssocID="{DDC35A53-D12D-4E3A-B9CE-6238321D46D8}" presName="txSpace" presStyleCnt="0"/>
      <dgm:spPr/>
    </dgm:pt>
    <dgm:pt modelId="{C1FE191A-7E7D-4740-B02A-5DAE77B4B1D7}" type="pres">
      <dgm:prSet presAssocID="{DDC35A53-D12D-4E3A-B9CE-6238321D46D8}" presName="desTx" presStyleLbl="revTx" presStyleIdx="3" presStyleCnt="10">
        <dgm:presLayoutVars/>
      </dgm:prSet>
      <dgm:spPr/>
    </dgm:pt>
    <dgm:pt modelId="{4D36DC56-BCCA-4CBD-A06D-8111BCD4C7A9}" type="pres">
      <dgm:prSet presAssocID="{92DC21BD-563C-4AEA-93A3-D8CA7272640C}" presName="sibTrans" presStyleCnt="0"/>
      <dgm:spPr/>
    </dgm:pt>
    <dgm:pt modelId="{571F9F28-F1E6-4606-8E55-52EF7D517B8D}" type="pres">
      <dgm:prSet presAssocID="{36673D35-439D-4AFE-81EC-D8409915022A}" presName="compNode" presStyleCnt="0"/>
      <dgm:spPr/>
    </dgm:pt>
    <dgm:pt modelId="{D4196F7F-741D-4FE9-ABDC-A6F6414F8412}" type="pres">
      <dgm:prSet presAssocID="{36673D35-439D-4AFE-81EC-D8409915022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2A5F39AD-1E21-4A40-90C9-FD458056C5AD}" type="pres">
      <dgm:prSet presAssocID="{36673D35-439D-4AFE-81EC-D8409915022A}" presName="iconSpace" presStyleCnt="0"/>
      <dgm:spPr/>
    </dgm:pt>
    <dgm:pt modelId="{A4EA8C93-C150-4637-ABC6-064EAB6081DA}" type="pres">
      <dgm:prSet presAssocID="{36673D35-439D-4AFE-81EC-D8409915022A}" presName="parTx" presStyleLbl="revTx" presStyleIdx="4" presStyleCnt="10">
        <dgm:presLayoutVars>
          <dgm:chMax val="0"/>
          <dgm:chPref val="0"/>
        </dgm:presLayoutVars>
      </dgm:prSet>
      <dgm:spPr/>
    </dgm:pt>
    <dgm:pt modelId="{3F70FFB6-98DA-4C88-99EC-871663BB8290}" type="pres">
      <dgm:prSet presAssocID="{36673D35-439D-4AFE-81EC-D8409915022A}" presName="txSpace" presStyleCnt="0"/>
      <dgm:spPr/>
    </dgm:pt>
    <dgm:pt modelId="{1EFE7C12-273D-4FFB-B2E3-1B49811D9B4F}" type="pres">
      <dgm:prSet presAssocID="{36673D35-439D-4AFE-81EC-D8409915022A}" presName="desTx" presStyleLbl="revTx" presStyleIdx="5" presStyleCnt="10">
        <dgm:presLayoutVars/>
      </dgm:prSet>
      <dgm:spPr/>
    </dgm:pt>
    <dgm:pt modelId="{3AFED6A3-EECD-4C98-8D8D-B2E668840A5D}" type="pres">
      <dgm:prSet presAssocID="{4179D058-1BAA-4797-BA99-285B9FEA6932}" presName="sibTrans" presStyleCnt="0"/>
      <dgm:spPr/>
    </dgm:pt>
    <dgm:pt modelId="{15A660D9-1F3B-420B-AE99-F59B89E3623C}" type="pres">
      <dgm:prSet presAssocID="{7D7D5BB8-2932-4D6C-8EEB-679883C54D0F}" presName="compNode" presStyleCnt="0"/>
      <dgm:spPr/>
    </dgm:pt>
    <dgm:pt modelId="{8A60E752-7187-4D5A-821E-644B2875B501}" type="pres">
      <dgm:prSet presAssocID="{7D7D5BB8-2932-4D6C-8EEB-679883C54D0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lloons"/>
        </a:ext>
      </dgm:extLst>
    </dgm:pt>
    <dgm:pt modelId="{F54E9F14-745A-419E-813D-CF82CC34DEAE}" type="pres">
      <dgm:prSet presAssocID="{7D7D5BB8-2932-4D6C-8EEB-679883C54D0F}" presName="iconSpace" presStyleCnt="0"/>
      <dgm:spPr/>
    </dgm:pt>
    <dgm:pt modelId="{BB5395FF-7A00-4B35-A904-BFF1D72EDCC1}" type="pres">
      <dgm:prSet presAssocID="{7D7D5BB8-2932-4D6C-8EEB-679883C54D0F}" presName="parTx" presStyleLbl="revTx" presStyleIdx="6" presStyleCnt="10">
        <dgm:presLayoutVars>
          <dgm:chMax val="0"/>
          <dgm:chPref val="0"/>
        </dgm:presLayoutVars>
      </dgm:prSet>
      <dgm:spPr/>
    </dgm:pt>
    <dgm:pt modelId="{F6EC04E0-8A02-4441-8B57-12D04969457C}" type="pres">
      <dgm:prSet presAssocID="{7D7D5BB8-2932-4D6C-8EEB-679883C54D0F}" presName="txSpace" presStyleCnt="0"/>
      <dgm:spPr/>
    </dgm:pt>
    <dgm:pt modelId="{DC54FD87-54B4-4055-ACD5-75ADD1FFA30C}" type="pres">
      <dgm:prSet presAssocID="{7D7D5BB8-2932-4D6C-8EEB-679883C54D0F}" presName="desTx" presStyleLbl="revTx" presStyleIdx="7" presStyleCnt="10">
        <dgm:presLayoutVars/>
      </dgm:prSet>
      <dgm:spPr/>
    </dgm:pt>
    <dgm:pt modelId="{0EFEC6E6-C20F-490E-AB8F-33F698F83A81}" type="pres">
      <dgm:prSet presAssocID="{9B3438A6-E01F-4E44-BA35-300982C11DD9}" presName="sibTrans" presStyleCnt="0"/>
      <dgm:spPr/>
    </dgm:pt>
    <dgm:pt modelId="{3536617F-9B1B-4E82-BA6A-B13447A409AB}" type="pres">
      <dgm:prSet presAssocID="{5F067603-2AC8-473D-B1F0-BF1ED6E46D17}" presName="compNode" presStyleCnt="0"/>
      <dgm:spPr/>
    </dgm:pt>
    <dgm:pt modelId="{32271190-7423-40EB-AB21-48E76C183403}" type="pres">
      <dgm:prSet presAssocID="{5F067603-2AC8-473D-B1F0-BF1ED6E46D1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ilbox"/>
        </a:ext>
      </dgm:extLst>
    </dgm:pt>
    <dgm:pt modelId="{7790FF2F-C3BC-4864-926B-948265753AB6}" type="pres">
      <dgm:prSet presAssocID="{5F067603-2AC8-473D-B1F0-BF1ED6E46D17}" presName="iconSpace" presStyleCnt="0"/>
      <dgm:spPr/>
    </dgm:pt>
    <dgm:pt modelId="{EAF0F504-E1BF-495E-9005-2FDC69ED8099}" type="pres">
      <dgm:prSet presAssocID="{5F067603-2AC8-473D-B1F0-BF1ED6E46D17}" presName="parTx" presStyleLbl="revTx" presStyleIdx="8" presStyleCnt="10">
        <dgm:presLayoutVars>
          <dgm:chMax val="0"/>
          <dgm:chPref val="0"/>
        </dgm:presLayoutVars>
      </dgm:prSet>
      <dgm:spPr/>
    </dgm:pt>
    <dgm:pt modelId="{00222275-9ACE-4060-9C7E-B9961DF29A01}" type="pres">
      <dgm:prSet presAssocID="{5F067603-2AC8-473D-B1F0-BF1ED6E46D17}" presName="txSpace" presStyleCnt="0"/>
      <dgm:spPr/>
    </dgm:pt>
    <dgm:pt modelId="{11FB8E65-936A-42BB-B3F5-709C41493469}" type="pres">
      <dgm:prSet presAssocID="{5F067603-2AC8-473D-B1F0-BF1ED6E46D17}" presName="desTx" presStyleLbl="revTx" presStyleIdx="9" presStyleCnt="10">
        <dgm:presLayoutVars/>
      </dgm:prSet>
      <dgm:spPr/>
    </dgm:pt>
  </dgm:ptLst>
  <dgm:cxnLst>
    <dgm:cxn modelId="{8F1D2200-579E-4CB8-A636-B2B55BB9F821}" srcId="{1E97694B-5FE0-446D-B069-6BEB87376DA6}" destId="{C33F0CC4-4EB9-4391-BCB4-C1AAF79F15CD}" srcOrd="0" destOrd="0" parTransId="{6B2559C6-50A4-43BB-886B-CC4A3CB3E81E}" sibTransId="{584924BC-1954-458D-AA06-695A4A4CBF77}"/>
    <dgm:cxn modelId="{DBDDE003-0139-44CC-9BB5-11A42EF9F92B}" srcId="{DDC35A53-D12D-4E3A-B9CE-6238321D46D8}" destId="{DA2A1304-5B2F-4BEF-8BB6-98175CF94D2C}" srcOrd="0" destOrd="0" parTransId="{0F2C800D-70F8-4A92-8BEA-F334416D0FAC}" sibTransId="{A845520A-54B6-4198-BEE4-D9FCEDC742D0}"/>
    <dgm:cxn modelId="{38CB840D-6991-44A5-9ED0-2BF6C5DAFF1A}" type="presOf" srcId="{5F067603-2AC8-473D-B1F0-BF1ED6E46D17}" destId="{EAF0F504-E1BF-495E-9005-2FDC69ED8099}" srcOrd="0" destOrd="0" presId="urn:microsoft.com/office/officeart/2018/2/layout/IconLabelDescriptionList"/>
    <dgm:cxn modelId="{17C78F1F-FDDB-4E49-9487-68C7F1586317}" type="presOf" srcId="{8A92691C-B44C-45FF-A816-BE835A144CDC}" destId="{1EFE7C12-273D-4FFB-B2E3-1B49811D9B4F}" srcOrd="0" destOrd="0" presId="urn:microsoft.com/office/officeart/2018/2/layout/IconLabelDescriptionList"/>
    <dgm:cxn modelId="{4565BA5E-A4D8-43C5-8825-470B0ABF7D51}" srcId="{F2C95649-D517-4BB0-9944-61E2F5809B46}" destId="{7D7D5BB8-2932-4D6C-8EEB-679883C54D0F}" srcOrd="3" destOrd="0" parTransId="{03635B2C-DBD7-44E8-87E0-29DBF289F8AC}" sibTransId="{9B3438A6-E01F-4E44-BA35-300982C11DD9}"/>
    <dgm:cxn modelId="{49836766-ED11-4013-B143-2CBBF6D16AEB}" srcId="{F2C95649-D517-4BB0-9944-61E2F5809B46}" destId="{1E97694B-5FE0-446D-B069-6BEB87376DA6}" srcOrd="0" destOrd="0" parTransId="{CE61991A-2C21-4314-AD9C-30733147E26C}" sibTransId="{D3E0FF61-3271-4A75-8A0A-DCAFF2981B09}"/>
    <dgm:cxn modelId="{7A8FA770-281F-4231-8368-BD1ACC82C4CA}" srcId="{F2C95649-D517-4BB0-9944-61E2F5809B46}" destId="{36673D35-439D-4AFE-81EC-D8409915022A}" srcOrd="2" destOrd="0" parTransId="{1EAAFCF0-07F3-4379-946F-981154D4EA23}" sibTransId="{4179D058-1BAA-4797-BA99-285B9FEA6932}"/>
    <dgm:cxn modelId="{2B41017B-01A9-40C8-8931-0C1B7CD268E6}" type="presOf" srcId="{7D7D5BB8-2932-4D6C-8EEB-679883C54D0F}" destId="{BB5395FF-7A00-4B35-A904-BFF1D72EDCC1}" srcOrd="0" destOrd="0" presId="urn:microsoft.com/office/officeart/2018/2/layout/IconLabelDescriptionList"/>
    <dgm:cxn modelId="{5862BA7C-CE33-4307-86E2-844F79DF71CF}" srcId="{7D7D5BB8-2932-4D6C-8EEB-679883C54D0F}" destId="{AEFB2C63-51E3-41CD-9FC0-CC600FC54408}" srcOrd="0" destOrd="0" parTransId="{806D4E6D-2EF4-4183-BBA2-974818295AF7}" sibTransId="{ABDA0632-7751-479C-B4F2-685FE1A8F64B}"/>
    <dgm:cxn modelId="{C138C780-0611-4D31-96E3-9A6997B3929F}" srcId="{36673D35-439D-4AFE-81EC-D8409915022A}" destId="{8A92691C-B44C-45FF-A816-BE835A144CDC}" srcOrd="0" destOrd="0" parTransId="{13ABE153-534B-42E1-8413-6AF8FA76FDDB}" sibTransId="{400649A4-8935-446C-A9A6-BF73F6637072}"/>
    <dgm:cxn modelId="{FB87718A-DE17-4992-AACD-755B04164311}" type="presOf" srcId="{B772DF68-88E1-422F-9AA2-A836646CD317}" destId="{11FB8E65-936A-42BB-B3F5-709C41493469}" srcOrd="0" destOrd="0" presId="urn:microsoft.com/office/officeart/2018/2/layout/IconLabelDescriptionList"/>
    <dgm:cxn modelId="{E55BE2A7-5814-4385-87A4-F2468261437B}" srcId="{F2C95649-D517-4BB0-9944-61E2F5809B46}" destId="{5F067603-2AC8-473D-B1F0-BF1ED6E46D17}" srcOrd="4" destOrd="0" parTransId="{F7046D9B-D7DA-4848-A096-85213DE84179}" sibTransId="{C80B6F10-0AF8-498A-A990-6FA806400057}"/>
    <dgm:cxn modelId="{0F1D08B5-D2E2-44C0-A781-48F67A7925F7}" srcId="{5F067603-2AC8-473D-B1F0-BF1ED6E46D17}" destId="{B772DF68-88E1-422F-9AA2-A836646CD317}" srcOrd="0" destOrd="0" parTransId="{F9E2315F-12C2-4C4E-9498-6C2DB1BA68BC}" sibTransId="{6B8B5221-A657-4DE4-8B85-593DD484FF06}"/>
    <dgm:cxn modelId="{1485D7B6-FB25-4BCA-9EDF-F7AEB9563D7F}" type="presOf" srcId="{F2C95649-D517-4BB0-9944-61E2F5809B46}" destId="{5DD7E03A-138A-434C-AA29-94F60C9E6AF8}" srcOrd="0" destOrd="0" presId="urn:microsoft.com/office/officeart/2018/2/layout/IconLabelDescriptionList"/>
    <dgm:cxn modelId="{6187ECB8-A566-4C05-A340-6EEAC59EE1CE}" type="presOf" srcId="{1E97694B-5FE0-446D-B069-6BEB87376DA6}" destId="{045538F8-A8D8-456F-ABEC-DFDA1E907742}" srcOrd="0" destOrd="0" presId="urn:microsoft.com/office/officeart/2018/2/layout/IconLabelDescriptionList"/>
    <dgm:cxn modelId="{1680AABC-3A9A-4A2C-B5D1-DB43F94F5DB6}" srcId="{F2C95649-D517-4BB0-9944-61E2F5809B46}" destId="{DDC35A53-D12D-4E3A-B9CE-6238321D46D8}" srcOrd="1" destOrd="0" parTransId="{EF04AD04-D07F-45E1-9A3A-77CF0C70C7DA}" sibTransId="{92DC21BD-563C-4AEA-93A3-D8CA7272640C}"/>
    <dgm:cxn modelId="{54268CD4-3FE4-4D15-A462-6F0D6A142B63}" type="presOf" srcId="{DDC35A53-D12D-4E3A-B9CE-6238321D46D8}" destId="{CF66F949-E359-4B86-9603-580C6CC2AEB7}" srcOrd="0" destOrd="0" presId="urn:microsoft.com/office/officeart/2018/2/layout/IconLabelDescriptionList"/>
    <dgm:cxn modelId="{39A00EE4-84C4-4ADC-8897-C5E6119874E1}" type="presOf" srcId="{DA2A1304-5B2F-4BEF-8BB6-98175CF94D2C}" destId="{C1FE191A-7E7D-4740-B02A-5DAE77B4B1D7}" srcOrd="0" destOrd="0" presId="urn:microsoft.com/office/officeart/2018/2/layout/IconLabelDescriptionList"/>
    <dgm:cxn modelId="{750725F1-CB7F-4FF1-840D-9B45B7D050C1}" type="presOf" srcId="{AEFB2C63-51E3-41CD-9FC0-CC600FC54408}" destId="{DC54FD87-54B4-4055-ACD5-75ADD1FFA30C}" srcOrd="0" destOrd="0" presId="urn:microsoft.com/office/officeart/2018/2/layout/IconLabelDescriptionList"/>
    <dgm:cxn modelId="{6C3FF2F1-592D-4A16-980B-8D0258A8BDA2}" type="presOf" srcId="{C33F0CC4-4EB9-4391-BCB4-C1AAF79F15CD}" destId="{6CA2C510-CEA3-4C38-85C0-DF1872C991DD}" srcOrd="0" destOrd="0" presId="urn:microsoft.com/office/officeart/2018/2/layout/IconLabelDescriptionList"/>
    <dgm:cxn modelId="{9F456EFA-BFE6-4DC5-988D-2C590397167D}" type="presOf" srcId="{36673D35-439D-4AFE-81EC-D8409915022A}" destId="{A4EA8C93-C150-4637-ABC6-064EAB6081DA}" srcOrd="0" destOrd="0" presId="urn:microsoft.com/office/officeart/2018/2/layout/IconLabelDescriptionList"/>
    <dgm:cxn modelId="{ED4A1688-2517-4D09-BA65-22F7048D4B85}" type="presParOf" srcId="{5DD7E03A-138A-434C-AA29-94F60C9E6AF8}" destId="{888188B9-184A-4A6C-A720-9819DE74F657}" srcOrd="0" destOrd="0" presId="urn:microsoft.com/office/officeart/2018/2/layout/IconLabelDescriptionList"/>
    <dgm:cxn modelId="{94F5CF2F-3699-4CE1-8803-10AA16D2C1AF}" type="presParOf" srcId="{888188B9-184A-4A6C-A720-9819DE74F657}" destId="{9F800C19-F512-4A1F-BB55-340DA2CCDCE2}" srcOrd="0" destOrd="0" presId="urn:microsoft.com/office/officeart/2018/2/layout/IconLabelDescriptionList"/>
    <dgm:cxn modelId="{189B4D0D-6F77-4149-9BB3-C49C66C786A2}" type="presParOf" srcId="{888188B9-184A-4A6C-A720-9819DE74F657}" destId="{01AE6CA9-7FCE-433E-A507-02CCB7292554}" srcOrd="1" destOrd="0" presId="urn:microsoft.com/office/officeart/2018/2/layout/IconLabelDescriptionList"/>
    <dgm:cxn modelId="{73D64949-D9A3-42D5-9BD6-53C75D925EDD}" type="presParOf" srcId="{888188B9-184A-4A6C-A720-9819DE74F657}" destId="{045538F8-A8D8-456F-ABEC-DFDA1E907742}" srcOrd="2" destOrd="0" presId="urn:microsoft.com/office/officeart/2018/2/layout/IconLabelDescriptionList"/>
    <dgm:cxn modelId="{7B70D6BF-D622-41E8-88EC-96561789F02A}" type="presParOf" srcId="{888188B9-184A-4A6C-A720-9819DE74F657}" destId="{CDFF5B06-8141-4BB9-A596-17FA89A26630}" srcOrd="3" destOrd="0" presId="urn:microsoft.com/office/officeart/2018/2/layout/IconLabelDescriptionList"/>
    <dgm:cxn modelId="{A7D715E8-122F-495E-8079-6095BA5DC943}" type="presParOf" srcId="{888188B9-184A-4A6C-A720-9819DE74F657}" destId="{6CA2C510-CEA3-4C38-85C0-DF1872C991DD}" srcOrd="4" destOrd="0" presId="urn:microsoft.com/office/officeart/2018/2/layout/IconLabelDescriptionList"/>
    <dgm:cxn modelId="{28AAF6A3-B3A9-4AF0-8A96-BAA5F6EEE040}" type="presParOf" srcId="{5DD7E03A-138A-434C-AA29-94F60C9E6AF8}" destId="{1A8EC646-E769-4EBE-AB39-2F0820A3B6AF}" srcOrd="1" destOrd="0" presId="urn:microsoft.com/office/officeart/2018/2/layout/IconLabelDescriptionList"/>
    <dgm:cxn modelId="{8BF1C167-6791-466A-826B-BEB76B11A4E1}" type="presParOf" srcId="{5DD7E03A-138A-434C-AA29-94F60C9E6AF8}" destId="{DAA982E1-28BA-4780-86FA-2B03D77EC786}" srcOrd="2" destOrd="0" presId="urn:microsoft.com/office/officeart/2018/2/layout/IconLabelDescriptionList"/>
    <dgm:cxn modelId="{42F99EED-4097-484D-ADFF-DD07D9E2D953}" type="presParOf" srcId="{DAA982E1-28BA-4780-86FA-2B03D77EC786}" destId="{44EABE27-4651-4930-A713-7446FF344CF8}" srcOrd="0" destOrd="0" presId="urn:microsoft.com/office/officeart/2018/2/layout/IconLabelDescriptionList"/>
    <dgm:cxn modelId="{AD6CB2C2-398A-4887-A4E9-DF324B54EE6F}" type="presParOf" srcId="{DAA982E1-28BA-4780-86FA-2B03D77EC786}" destId="{047DA7B7-7F01-4356-9F8B-557C273080D2}" srcOrd="1" destOrd="0" presId="urn:microsoft.com/office/officeart/2018/2/layout/IconLabelDescriptionList"/>
    <dgm:cxn modelId="{C930CDE1-3F18-4854-A62B-F5A059A0B4E7}" type="presParOf" srcId="{DAA982E1-28BA-4780-86FA-2B03D77EC786}" destId="{CF66F949-E359-4B86-9603-580C6CC2AEB7}" srcOrd="2" destOrd="0" presId="urn:microsoft.com/office/officeart/2018/2/layout/IconLabelDescriptionList"/>
    <dgm:cxn modelId="{9FC6B0C2-8618-4F5E-9669-4BB9D5F51A6B}" type="presParOf" srcId="{DAA982E1-28BA-4780-86FA-2B03D77EC786}" destId="{B209B495-3942-49A9-BBB1-BA7DA96BEC01}" srcOrd="3" destOrd="0" presId="urn:microsoft.com/office/officeart/2018/2/layout/IconLabelDescriptionList"/>
    <dgm:cxn modelId="{A17B2E57-EC96-47B7-B006-51E8D4D06405}" type="presParOf" srcId="{DAA982E1-28BA-4780-86FA-2B03D77EC786}" destId="{C1FE191A-7E7D-4740-B02A-5DAE77B4B1D7}" srcOrd="4" destOrd="0" presId="urn:microsoft.com/office/officeart/2018/2/layout/IconLabelDescriptionList"/>
    <dgm:cxn modelId="{A9EB2967-2B17-4F05-B828-D52842496A53}" type="presParOf" srcId="{5DD7E03A-138A-434C-AA29-94F60C9E6AF8}" destId="{4D36DC56-BCCA-4CBD-A06D-8111BCD4C7A9}" srcOrd="3" destOrd="0" presId="urn:microsoft.com/office/officeart/2018/2/layout/IconLabelDescriptionList"/>
    <dgm:cxn modelId="{607F7919-2B51-4E40-B872-D2A881CA3C31}" type="presParOf" srcId="{5DD7E03A-138A-434C-AA29-94F60C9E6AF8}" destId="{571F9F28-F1E6-4606-8E55-52EF7D517B8D}" srcOrd="4" destOrd="0" presId="urn:microsoft.com/office/officeart/2018/2/layout/IconLabelDescriptionList"/>
    <dgm:cxn modelId="{9E0E4390-C5C0-42B5-9A73-A827BF0785E0}" type="presParOf" srcId="{571F9F28-F1E6-4606-8E55-52EF7D517B8D}" destId="{D4196F7F-741D-4FE9-ABDC-A6F6414F8412}" srcOrd="0" destOrd="0" presId="urn:microsoft.com/office/officeart/2018/2/layout/IconLabelDescriptionList"/>
    <dgm:cxn modelId="{90FF1A2E-BE31-48BF-91A4-DB1E8C29526C}" type="presParOf" srcId="{571F9F28-F1E6-4606-8E55-52EF7D517B8D}" destId="{2A5F39AD-1E21-4A40-90C9-FD458056C5AD}" srcOrd="1" destOrd="0" presId="urn:microsoft.com/office/officeart/2018/2/layout/IconLabelDescriptionList"/>
    <dgm:cxn modelId="{245BC884-A881-4AF3-81DB-79A26D4DF7A4}" type="presParOf" srcId="{571F9F28-F1E6-4606-8E55-52EF7D517B8D}" destId="{A4EA8C93-C150-4637-ABC6-064EAB6081DA}" srcOrd="2" destOrd="0" presId="urn:microsoft.com/office/officeart/2018/2/layout/IconLabelDescriptionList"/>
    <dgm:cxn modelId="{967FA7EA-C0BB-4B71-A274-B9D101B185D9}" type="presParOf" srcId="{571F9F28-F1E6-4606-8E55-52EF7D517B8D}" destId="{3F70FFB6-98DA-4C88-99EC-871663BB8290}" srcOrd="3" destOrd="0" presId="urn:microsoft.com/office/officeart/2018/2/layout/IconLabelDescriptionList"/>
    <dgm:cxn modelId="{6554A66C-85AE-402B-9910-B8DB32005104}" type="presParOf" srcId="{571F9F28-F1E6-4606-8E55-52EF7D517B8D}" destId="{1EFE7C12-273D-4FFB-B2E3-1B49811D9B4F}" srcOrd="4" destOrd="0" presId="urn:microsoft.com/office/officeart/2018/2/layout/IconLabelDescriptionList"/>
    <dgm:cxn modelId="{B58CB4B4-11C1-4F19-BB97-F70056636E02}" type="presParOf" srcId="{5DD7E03A-138A-434C-AA29-94F60C9E6AF8}" destId="{3AFED6A3-EECD-4C98-8D8D-B2E668840A5D}" srcOrd="5" destOrd="0" presId="urn:microsoft.com/office/officeart/2018/2/layout/IconLabelDescriptionList"/>
    <dgm:cxn modelId="{D54165CE-6989-48F2-AA2E-C962358961E6}" type="presParOf" srcId="{5DD7E03A-138A-434C-AA29-94F60C9E6AF8}" destId="{15A660D9-1F3B-420B-AE99-F59B89E3623C}" srcOrd="6" destOrd="0" presId="urn:microsoft.com/office/officeart/2018/2/layout/IconLabelDescriptionList"/>
    <dgm:cxn modelId="{03162E76-AE6C-43E3-98E4-85ECD000F948}" type="presParOf" srcId="{15A660D9-1F3B-420B-AE99-F59B89E3623C}" destId="{8A60E752-7187-4D5A-821E-644B2875B501}" srcOrd="0" destOrd="0" presId="urn:microsoft.com/office/officeart/2018/2/layout/IconLabelDescriptionList"/>
    <dgm:cxn modelId="{92551033-6126-4E2B-A54A-ADEF53FD5EEC}" type="presParOf" srcId="{15A660D9-1F3B-420B-AE99-F59B89E3623C}" destId="{F54E9F14-745A-419E-813D-CF82CC34DEAE}" srcOrd="1" destOrd="0" presId="urn:microsoft.com/office/officeart/2018/2/layout/IconLabelDescriptionList"/>
    <dgm:cxn modelId="{24163BD4-4C08-4337-A8D3-0C81ECC3E64B}" type="presParOf" srcId="{15A660D9-1F3B-420B-AE99-F59B89E3623C}" destId="{BB5395FF-7A00-4B35-A904-BFF1D72EDCC1}" srcOrd="2" destOrd="0" presId="urn:microsoft.com/office/officeart/2018/2/layout/IconLabelDescriptionList"/>
    <dgm:cxn modelId="{3102D2FA-ED26-4522-9873-F08C0592AD53}" type="presParOf" srcId="{15A660D9-1F3B-420B-AE99-F59B89E3623C}" destId="{F6EC04E0-8A02-4441-8B57-12D04969457C}" srcOrd="3" destOrd="0" presId="urn:microsoft.com/office/officeart/2018/2/layout/IconLabelDescriptionList"/>
    <dgm:cxn modelId="{7C5A865E-E175-4090-AC2F-E2D0F4C19080}" type="presParOf" srcId="{15A660D9-1F3B-420B-AE99-F59B89E3623C}" destId="{DC54FD87-54B4-4055-ACD5-75ADD1FFA30C}" srcOrd="4" destOrd="0" presId="urn:microsoft.com/office/officeart/2018/2/layout/IconLabelDescriptionList"/>
    <dgm:cxn modelId="{BBB1C012-2FCE-4803-9418-7BB507F17EF7}" type="presParOf" srcId="{5DD7E03A-138A-434C-AA29-94F60C9E6AF8}" destId="{0EFEC6E6-C20F-490E-AB8F-33F698F83A81}" srcOrd="7" destOrd="0" presId="urn:microsoft.com/office/officeart/2018/2/layout/IconLabelDescriptionList"/>
    <dgm:cxn modelId="{E0CFF756-119F-4AA1-ADF3-3B4B8D0CA9FD}" type="presParOf" srcId="{5DD7E03A-138A-434C-AA29-94F60C9E6AF8}" destId="{3536617F-9B1B-4E82-BA6A-B13447A409AB}" srcOrd="8" destOrd="0" presId="urn:microsoft.com/office/officeart/2018/2/layout/IconLabelDescriptionList"/>
    <dgm:cxn modelId="{1AB2C858-11FE-4DAD-B8A4-FDC562489861}" type="presParOf" srcId="{3536617F-9B1B-4E82-BA6A-B13447A409AB}" destId="{32271190-7423-40EB-AB21-48E76C183403}" srcOrd="0" destOrd="0" presId="urn:microsoft.com/office/officeart/2018/2/layout/IconLabelDescriptionList"/>
    <dgm:cxn modelId="{BEBB0291-0A02-4E47-A372-33DB1834E41D}" type="presParOf" srcId="{3536617F-9B1B-4E82-BA6A-B13447A409AB}" destId="{7790FF2F-C3BC-4864-926B-948265753AB6}" srcOrd="1" destOrd="0" presId="urn:microsoft.com/office/officeart/2018/2/layout/IconLabelDescriptionList"/>
    <dgm:cxn modelId="{95CC8985-580A-4F69-B0D5-FC08F38502DE}" type="presParOf" srcId="{3536617F-9B1B-4E82-BA6A-B13447A409AB}" destId="{EAF0F504-E1BF-495E-9005-2FDC69ED8099}" srcOrd="2" destOrd="0" presId="urn:microsoft.com/office/officeart/2018/2/layout/IconLabelDescriptionList"/>
    <dgm:cxn modelId="{B62794A3-ADD0-4C27-A5BF-EDADA28178D9}" type="presParOf" srcId="{3536617F-9B1B-4E82-BA6A-B13447A409AB}" destId="{00222275-9ACE-4060-9C7E-B9961DF29A01}" srcOrd="3" destOrd="0" presId="urn:microsoft.com/office/officeart/2018/2/layout/IconLabelDescriptionList"/>
    <dgm:cxn modelId="{69741207-734A-43CE-9112-FDF80B82CE35}" type="presParOf" srcId="{3536617F-9B1B-4E82-BA6A-B13447A409AB}" destId="{11FB8E65-936A-42BB-B3F5-709C41493469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00C19-F512-4A1F-BB55-340DA2CCDCE2}">
      <dsp:nvSpPr>
        <dsp:cNvPr id="0" name=""/>
        <dsp:cNvSpPr/>
      </dsp:nvSpPr>
      <dsp:spPr>
        <a:xfrm>
          <a:off x="6094" y="492048"/>
          <a:ext cx="522192" cy="5221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5538F8-A8D8-456F-ABEC-DFDA1E907742}">
      <dsp:nvSpPr>
        <dsp:cNvPr id="0" name=""/>
        <dsp:cNvSpPr/>
      </dsp:nvSpPr>
      <dsp:spPr>
        <a:xfrm>
          <a:off x="6094" y="1079089"/>
          <a:ext cx="1491979" cy="223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Monday, March 18</a:t>
          </a:r>
        </a:p>
      </dsp:txBody>
      <dsp:txXfrm>
        <a:off x="6094" y="1079089"/>
        <a:ext cx="1491979" cy="223796"/>
      </dsp:txXfrm>
    </dsp:sp>
    <dsp:sp modelId="{6CA2C510-CEA3-4C38-85C0-DF1872C991DD}">
      <dsp:nvSpPr>
        <dsp:cNvPr id="0" name=""/>
        <dsp:cNvSpPr/>
      </dsp:nvSpPr>
      <dsp:spPr>
        <a:xfrm>
          <a:off x="6094" y="1333048"/>
          <a:ext cx="1491979" cy="667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Registration</a:t>
          </a:r>
          <a:r>
            <a:rPr lang="en-US" sz="1100" kern="1200"/>
            <a:t> start date</a:t>
          </a:r>
        </a:p>
      </dsp:txBody>
      <dsp:txXfrm>
        <a:off x="6094" y="1333048"/>
        <a:ext cx="1491979" cy="667090"/>
      </dsp:txXfrm>
    </dsp:sp>
    <dsp:sp modelId="{44EABE27-4651-4930-A713-7446FF344CF8}">
      <dsp:nvSpPr>
        <dsp:cNvPr id="0" name=""/>
        <dsp:cNvSpPr/>
      </dsp:nvSpPr>
      <dsp:spPr>
        <a:xfrm>
          <a:off x="1759169" y="492048"/>
          <a:ext cx="522192" cy="5221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6F949-E359-4B86-9603-580C6CC2AEB7}">
      <dsp:nvSpPr>
        <dsp:cNvPr id="0" name=""/>
        <dsp:cNvSpPr/>
      </dsp:nvSpPr>
      <dsp:spPr>
        <a:xfrm>
          <a:off x="1759169" y="1079089"/>
          <a:ext cx="1491979" cy="223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Monday, April 1</a:t>
          </a:r>
        </a:p>
      </dsp:txBody>
      <dsp:txXfrm>
        <a:off x="1759169" y="1079089"/>
        <a:ext cx="1491979" cy="223796"/>
      </dsp:txXfrm>
    </dsp:sp>
    <dsp:sp modelId="{C1FE191A-7E7D-4740-B02A-5DAE77B4B1D7}">
      <dsp:nvSpPr>
        <dsp:cNvPr id="0" name=""/>
        <dsp:cNvSpPr/>
      </dsp:nvSpPr>
      <dsp:spPr>
        <a:xfrm>
          <a:off x="1759169" y="1333048"/>
          <a:ext cx="1491979" cy="667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Participant start date (record progress)</a:t>
          </a:r>
        </a:p>
      </dsp:txBody>
      <dsp:txXfrm>
        <a:off x="1759169" y="1333048"/>
        <a:ext cx="1491979" cy="667090"/>
      </dsp:txXfrm>
    </dsp:sp>
    <dsp:sp modelId="{D4196F7F-741D-4FE9-ABDC-A6F6414F8412}">
      <dsp:nvSpPr>
        <dsp:cNvPr id="0" name=""/>
        <dsp:cNvSpPr/>
      </dsp:nvSpPr>
      <dsp:spPr>
        <a:xfrm>
          <a:off x="3512244" y="492048"/>
          <a:ext cx="522192" cy="5221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EA8C93-C150-4637-ABC6-064EAB6081DA}">
      <dsp:nvSpPr>
        <dsp:cNvPr id="0" name=""/>
        <dsp:cNvSpPr/>
      </dsp:nvSpPr>
      <dsp:spPr>
        <a:xfrm>
          <a:off x="3512244" y="1079089"/>
          <a:ext cx="1491979" cy="223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Monday, April 8</a:t>
          </a:r>
        </a:p>
      </dsp:txBody>
      <dsp:txXfrm>
        <a:off x="3512244" y="1079089"/>
        <a:ext cx="1491979" cy="223796"/>
      </dsp:txXfrm>
    </dsp:sp>
    <dsp:sp modelId="{1EFE7C12-273D-4FFB-B2E3-1B49811D9B4F}">
      <dsp:nvSpPr>
        <dsp:cNvPr id="0" name=""/>
        <dsp:cNvSpPr/>
      </dsp:nvSpPr>
      <dsp:spPr>
        <a:xfrm>
          <a:off x="3512244" y="1333048"/>
          <a:ext cx="1491979" cy="667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Registration end date (last day to join team)</a:t>
          </a:r>
        </a:p>
      </dsp:txBody>
      <dsp:txXfrm>
        <a:off x="3512244" y="1333048"/>
        <a:ext cx="1491979" cy="667090"/>
      </dsp:txXfrm>
    </dsp:sp>
    <dsp:sp modelId="{8A60E752-7187-4D5A-821E-644B2875B501}">
      <dsp:nvSpPr>
        <dsp:cNvPr id="0" name=""/>
        <dsp:cNvSpPr/>
      </dsp:nvSpPr>
      <dsp:spPr>
        <a:xfrm>
          <a:off x="5265320" y="492048"/>
          <a:ext cx="522192" cy="5221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395FF-7A00-4B35-A904-BFF1D72EDCC1}">
      <dsp:nvSpPr>
        <dsp:cNvPr id="0" name=""/>
        <dsp:cNvSpPr/>
      </dsp:nvSpPr>
      <dsp:spPr>
        <a:xfrm>
          <a:off x="5265320" y="1079089"/>
          <a:ext cx="1491979" cy="223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Sunday, May 12</a:t>
          </a:r>
        </a:p>
      </dsp:txBody>
      <dsp:txXfrm>
        <a:off x="5265320" y="1079089"/>
        <a:ext cx="1491979" cy="223796"/>
      </dsp:txXfrm>
    </dsp:sp>
    <dsp:sp modelId="{DC54FD87-54B4-4055-ACD5-75ADD1FFA30C}">
      <dsp:nvSpPr>
        <dsp:cNvPr id="0" name=""/>
        <dsp:cNvSpPr/>
      </dsp:nvSpPr>
      <dsp:spPr>
        <a:xfrm>
          <a:off x="5265320" y="1333048"/>
          <a:ext cx="1491979" cy="667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Last day of the program</a:t>
          </a:r>
        </a:p>
      </dsp:txBody>
      <dsp:txXfrm>
        <a:off x="5265320" y="1333048"/>
        <a:ext cx="1491979" cy="667090"/>
      </dsp:txXfrm>
    </dsp:sp>
    <dsp:sp modelId="{32271190-7423-40EB-AB21-48E76C183403}">
      <dsp:nvSpPr>
        <dsp:cNvPr id="0" name=""/>
        <dsp:cNvSpPr/>
      </dsp:nvSpPr>
      <dsp:spPr>
        <a:xfrm>
          <a:off x="7018395" y="492048"/>
          <a:ext cx="522192" cy="52219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F0F504-E1BF-495E-9005-2FDC69ED8099}">
      <dsp:nvSpPr>
        <dsp:cNvPr id="0" name=""/>
        <dsp:cNvSpPr/>
      </dsp:nvSpPr>
      <dsp:spPr>
        <a:xfrm>
          <a:off x="7018395" y="1079089"/>
          <a:ext cx="1491979" cy="223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Tuesday, May 14</a:t>
          </a:r>
        </a:p>
      </dsp:txBody>
      <dsp:txXfrm>
        <a:off x="7018395" y="1079089"/>
        <a:ext cx="1491979" cy="223796"/>
      </dsp:txXfrm>
    </dsp:sp>
    <dsp:sp modelId="{11FB8E65-936A-42BB-B3F5-709C41493469}">
      <dsp:nvSpPr>
        <dsp:cNvPr id="0" name=""/>
        <dsp:cNvSpPr/>
      </dsp:nvSpPr>
      <dsp:spPr>
        <a:xfrm>
          <a:off x="7018395" y="1333048"/>
          <a:ext cx="1491979" cy="667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Last day to log activity</a:t>
          </a:r>
        </a:p>
      </dsp:txBody>
      <dsp:txXfrm>
        <a:off x="7018395" y="1333048"/>
        <a:ext cx="1491979" cy="667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CD085-587B-4991-80A0-12517C67C135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A7E2C-4A3C-41C8-94BD-AFEADAB2A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31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A7E2C-4A3C-41C8-94BD-AFEADAB2A3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54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A7E2C-4A3C-41C8-94BD-AFEADAB2A3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0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Registration should be open before presenting this slide to users. Users must register before they can log in to the mobile app.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A7E2C-4A3C-41C8-94BD-AFEADAB2A3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07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00328-524A-8BB9-1C3B-549626743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9E5277-358E-39EF-C70E-9182C703B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D92E4-AEB8-A30F-A137-E2367DD18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DBC29-65E4-4582-A42C-DDF0C6B11FCA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13C20-2F15-BAAD-F54E-6D9DF19F2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2B1CD-B867-D556-CF48-B67E55077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D1B0-F3C1-4E3E-933B-6006198C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10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E084A-5D91-D245-7BE5-59A647F99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6BFCAE-F7BC-83DF-2D6A-2A6274CBE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159E4-B02C-0E47-7CE6-288E7FD4E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DBC29-65E4-4582-A42C-DDF0C6B11FCA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857C3-9FA8-8893-AEC0-95032857B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8D170-3F08-4DAC-F4A3-84420E19D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D1B0-F3C1-4E3E-933B-6006198C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4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3932AC-10F5-6AE2-24FA-B7C847C441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9FEA50-C1CC-983A-4E5A-8BA291508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2707E-0505-974C-2E37-EC441626E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DBC29-65E4-4582-A42C-DDF0C6B11FCA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7707E-4CAD-43F9-6578-37AF7DBAE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C0FA0-5B76-FF73-B716-9FC4B7B48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D1B0-F3C1-4E3E-933B-6006198C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2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579AB-9FF7-CAAA-80CC-F817CFA93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5CECF-A7FC-8EC5-6BC2-E3CD17AAC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B903C-A5BF-79F7-774D-6439CC901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DBC29-65E4-4582-A42C-DDF0C6B11FCA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D7B49-6364-A612-F03D-38D9BBC84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1EC5C-DDC3-8324-882B-710FD0B10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D1B0-F3C1-4E3E-933B-6006198C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9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8A391-5157-9FFC-7660-A97C753D5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3709A-02F3-8F44-9B59-02A47C01D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F5592-53A3-3680-2E8B-411094342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DBC29-65E4-4582-A42C-DDF0C6B11FCA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3C911-24FF-4D50-1692-4DF594D40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66383-2703-E881-F92C-0AFDDCBB9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D1B0-F3C1-4E3E-933B-6006198C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6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7179E-8204-469C-2D96-96713366B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6BFBB-96B2-8C7C-38D7-27DF88E627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C98F-033F-19A2-F0A1-D9A172A21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61C8F-F4A9-4310-BCA8-F17419B63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DBC29-65E4-4582-A42C-DDF0C6B11FCA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5C14A2-D731-8CA2-94F2-7E522CC4E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6AD08-B345-9CC6-BC06-3615991CE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D1B0-F3C1-4E3E-933B-6006198C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20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5A1D0-0036-854F-F8B0-01BF68E1D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EADAD-F008-EDDB-7A08-D36CB4736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7EA08-1FF2-DFC6-F094-4CAE68559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C2169C-3746-E728-7B96-BED94B05F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6E7ED5-8667-DDD4-4537-D0CC179EE2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06419A-9A66-AD0B-B0CD-E924C19DF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DBC29-65E4-4582-A42C-DDF0C6B11FCA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95D51C-12E2-5057-D0D0-40BC5D42F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1E9227-F1CC-1AA4-6E94-6B35C35E5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D1B0-F3C1-4E3E-933B-6006198C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66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DA1E7-7CBA-5B38-D11E-DB0E706A1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18A542-AC26-3CFD-6BDB-959E66777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DBC29-65E4-4582-A42C-DDF0C6B11FCA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F91F80-A646-2905-D577-6B2F6D947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2BFF98-7857-4DEF-30F8-721CBC0B5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D1B0-F3C1-4E3E-933B-6006198C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3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D9102A-1CC9-7564-2DA1-862F362FF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DBC29-65E4-4582-A42C-DDF0C6B11FCA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2D57EE-68B0-2BC0-CAB8-37AAF9209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626A2-9523-88C3-A86C-1A50DD536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D1B0-F3C1-4E3E-933B-6006198C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39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49EBD-7F11-C927-7FA5-65D37B61F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3BEEF-B4F1-759F-A1D4-4D226EAC7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50FF7-A3B7-A819-0119-CFC522CE8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5E780B-94D4-FCBF-93C5-45AC7FFD1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DBC29-65E4-4582-A42C-DDF0C6B11FCA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99325-D19B-D466-0440-01DE33B46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B67ACB-0AC2-FE4C-5DAD-BDF17CF91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D1B0-F3C1-4E3E-933B-6006198C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15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4B015-5192-FBE4-4BF1-97D612C59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84E2D5-398D-5C43-AAD7-73E570E49A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EF9316-225C-5C91-2535-815568B53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530F7A-13BB-412A-A55E-6DB04239A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DBC29-65E4-4582-A42C-DDF0C6B11FCA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C40893-8AD7-5919-BF8B-5993F3DC1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5F8631-27CB-E8BF-1B40-15979348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D1B0-F3C1-4E3E-933B-6006198C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7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71F772-785D-869A-F17A-69AC82523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7D6FE-0040-53CC-92B1-2EFA749DD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8D90D-6D7E-5FE3-C45E-ACAEB980D6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DBC29-65E4-4582-A42C-DDF0C6B11FCA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A9A12-6FA1-B26D-43B3-B574F184D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C5A4B-4152-DEFC-810F-1AA149CE5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1D1B0-F3C1-4E3E-933B-6006198C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6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hyperlink" Target="https://fedsgetfitmas.thenourishgarden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8A5836-F2B7-DEAB-1A9E-7CBC21EAD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3" cy="3429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C7F2B34-D772-67D8-B2F1-6DFEC0079914}"/>
              </a:ext>
            </a:extLst>
          </p:cNvPr>
          <p:cNvSpPr/>
          <p:nvPr/>
        </p:nvSpPr>
        <p:spPr>
          <a:xfrm>
            <a:off x="0" y="2969312"/>
            <a:ext cx="12192000" cy="4596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D9BBB1-27E8-4E6F-8DB8-DDA53505CB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43"/>
          <a:stretch/>
        </p:blipFill>
        <p:spPr>
          <a:xfrm flipH="1">
            <a:off x="-2" y="3359901"/>
            <a:ext cx="2946859" cy="2933518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E43B97F-8F87-AEC8-B637-0EB3C7DAD5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855" y="6231718"/>
            <a:ext cx="4275796" cy="4501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10905C-79EE-F92E-881A-DD17F9EE68B0}"/>
              </a:ext>
            </a:extLst>
          </p:cNvPr>
          <p:cNvSpPr txBox="1"/>
          <p:nvPr/>
        </p:nvSpPr>
        <p:spPr>
          <a:xfrm>
            <a:off x="3265549" y="3948237"/>
            <a:ext cx="5473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Registration Guide – Spring 2024</a:t>
            </a:r>
          </a:p>
        </p:txBody>
      </p:sp>
    </p:spTree>
    <p:extLst>
      <p:ext uri="{BB962C8B-B14F-4D97-AF65-F5344CB8AC3E}">
        <p14:creationId xmlns:p14="http://schemas.microsoft.com/office/powerpoint/2010/main" val="1932341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lant, flower, bouquet&#10;&#10;Description automatically generated">
            <a:extLst>
              <a:ext uri="{FF2B5EF4-FFF2-40B4-BE49-F238E27FC236}">
                <a16:creationId xmlns:a16="http://schemas.microsoft.com/office/drawing/2014/main" id="{022931F7-7DD1-E0EB-12B8-4719B705A2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711" y="1753864"/>
            <a:ext cx="3734245" cy="33502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B1B0A4-5356-EEFF-EC38-9948E24593F5}"/>
              </a:ext>
            </a:extLst>
          </p:cNvPr>
          <p:cNvSpPr txBox="1"/>
          <p:nvPr/>
        </p:nvSpPr>
        <p:spPr>
          <a:xfrm>
            <a:off x="298218" y="1164450"/>
            <a:ext cx="784049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b="0" i="0" dirty="0">
                <a:solidFill>
                  <a:srgbClr val="504B40"/>
                </a:solidFill>
                <a:effectLst/>
                <a:latin typeface="Asap-Regular"/>
              </a:rPr>
              <a:t>Each healthy habit you record contributes to growing a virtual plant bearing vegetables, fruit, or grains from around the world.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b="0" i="1" dirty="0">
                <a:solidFill>
                  <a:srgbClr val="504B40"/>
                </a:solidFill>
                <a:effectLst/>
                <a:latin typeface="Asap-Regular"/>
              </a:rPr>
              <a:t>Nourish</a:t>
            </a:r>
            <a:r>
              <a:rPr lang="en-US" sz="2200" b="0" i="0" dirty="0">
                <a:solidFill>
                  <a:srgbClr val="504B40"/>
                </a:solidFill>
                <a:effectLst/>
                <a:latin typeface="Asap-Regular"/>
              </a:rPr>
              <a:t> is open to all Federal agents and household family members (18 </a:t>
            </a:r>
            <a:r>
              <a:rPr lang="en-US" sz="2200" b="0" i="0" dirty="0" err="1">
                <a:solidFill>
                  <a:srgbClr val="504B40"/>
                </a:solidFill>
                <a:effectLst/>
                <a:latin typeface="Asap-Regular"/>
              </a:rPr>
              <a:t>yrs</a:t>
            </a:r>
            <a:r>
              <a:rPr lang="en-US" sz="2200" b="0" i="0" dirty="0">
                <a:solidFill>
                  <a:srgbClr val="504B40"/>
                </a:solidFill>
                <a:effectLst/>
                <a:latin typeface="Asap-Regular"/>
              </a:rPr>
              <a:t> old and over).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b="0" i="0" dirty="0">
                <a:solidFill>
                  <a:srgbClr val="504B40"/>
                </a:solidFill>
                <a:effectLst/>
                <a:latin typeface="Asap-Regular"/>
              </a:rPr>
              <a:t>The </a:t>
            </a:r>
            <a:r>
              <a:rPr lang="en-US" sz="2200" b="1" i="0" dirty="0">
                <a:solidFill>
                  <a:srgbClr val="504B40"/>
                </a:solidFill>
                <a:effectLst/>
                <a:latin typeface="Asap-Regular"/>
              </a:rPr>
              <a:t>goal</a:t>
            </a:r>
            <a:r>
              <a:rPr lang="en-US" sz="2200" b="0" i="0" dirty="0">
                <a:solidFill>
                  <a:srgbClr val="504B40"/>
                </a:solidFill>
                <a:effectLst/>
                <a:latin typeface="Asap-Regular"/>
              </a:rPr>
              <a:t> is to grow </a:t>
            </a:r>
            <a:r>
              <a:rPr lang="en-US" sz="2200" b="1" i="0" dirty="0">
                <a:solidFill>
                  <a:srgbClr val="504B40"/>
                </a:solidFill>
                <a:effectLst/>
                <a:latin typeface="Asap-Regular"/>
              </a:rPr>
              <a:t>30 plants</a:t>
            </a:r>
            <a:r>
              <a:rPr lang="en-US" sz="2200" b="0" i="0" dirty="0">
                <a:solidFill>
                  <a:srgbClr val="504B40"/>
                </a:solidFill>
                <a:effectLst/>
                <a:latin typeface="Asap-Regular"/>
              </a:rPr>
              <a:t> during the </a:t>
            </a:r>
            <a:br>
              <a:rPr lang="en-US" sz="2200" b="0" i="0" dirty="0">
                <a:solidFill>
                  <a:srgbClr val="504B40"/>
                </a:solidFill>
                <a:effectLst/>
                <a:latin typeface="Asap-Regular"/>
              </a:rPr>
            </a:br>
            <a:r>
              <a:rPr lang="en-US" sz="2200" dirty="0">
                <a:solidFill>
                  <a:srgbClr val="504B40"/>
                </a:solidFill>
                <a:latin typeface="Asap-Regular"/>
              </a:rPr>
              <a:t>6</a:t>
            </a:r>
            <a:r>
              <a:rPr lang="en-US" sz="2200" b="0" i="0" dirty="0">
                <a:solidFill>
                  <a:srgbClr val="504B40"/>
                </a:solidFill>
                <a:effectLst/>
                <a:latin typeface="Asap-Regular"/>
              </a:rPr>
              <a:t>-week program. Aim for at least </a:t>
            </a:r>
            <a:r>
              <a:rPr lang="en-US" sz="2200" b="1" i="0" dirty="0">
                <a:solidFill>
                  <a:srgbClr val="504B40"/>
                </a:solidFill>
                <a:effectLst/>
                <a:latin typeface="Asap-Regular"/>
              </a:rPr>
              <a:t>5 plants a week</a:t>
            </a:r>
            <a:r>
              <a:rPr lang="en-US" sz="2200" b="0" i="0" dirty="0">
                <a:solidFill>
                  <a:srgbClr val="504B40"/>
                </a:solidFill>
                <a:effectLst/>
                <a:latin typeface="Asap-Regular"/>
              </a:rPr>
              <a:t> to reveal delicious, healthy recipes featuring the ingredients you’ve grown.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b="0" i="0" dirty="0">
                <a:solidFill>
                  <a:srgbClr val="504B40"/>
                </a:solidFill>
                <a:effectLst/>
                <a:latin typeface="Asap-Regular"/>
              </a:rPr>
              <a:t>Teams of up to 5 participants can be formed and may be the most fun part of this challenge. If you decide to join a team, you will be able to earn additional points upon completion of challenges on Thrive Thursdays.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b="0" i="0" dirty="0">
                <a:solidFill>
                  <a:srgbClr val="504B40"/>
                </a:solidFill>
                <a:effectLst/>
                <a:latin typeface="Asap-Regular"/>
              </a:rPr>
              <a:t>In addition, you will be able to test hundreds of delicious recipes.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b="0" i="0" dirty="0">
                <a:solidFill>
                  <a:srgbClr val="504B40"/>
                </a:solidFill>
                <a:effectLst/>
                <a:latin typeface="Asap-Regular"/>
              </a:rPr>
              <a:t>The </a:t>
            </a:r>
            <a:r>
              <a:rPr lang="en-US" sz="2200" b="0" i="1" dirty="0">
                <a:solidFill>
                  <a:srgbClr val="504B40"/>
                </a:solidFill>
                <a:effectLst/>
                <a:latin typeface="Asap-Regular"/>
              </a:rPr>
              <a:t>Nourish </a:t>
            </a:r>
            <a:r>
              <a:rPr lang="en-US" sz="2200" b="0" i="0" dirty="0">
                <a:solidFill>
                  <a:srgbClr val="504B40"/>
                </a:solidFill>
                <a:effectLst/>
                <a:latin typeface="Asap-Regular"/>
              </a:rPr>
              <a:t>mobile app automatically syncs with your online account using the same email and password.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6B1BA4-BE3A-402B-676F-1D60CE0B08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1454149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B2A85FDC-F048-9111-45CA-F48D2496C2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314" y="6423677"/>
            <a:ext cx="2996695" cy="34001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29834A2-A968-29C9-2332-17771D1D7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113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Challenge Overview</a:t>
            </a:r>
          </a:p>
        </p:txBody>
      </p:sp>
    </p:spTree>
    <p:extLst>
      <p:ext uri="{BB962C8B-B14F-4D97-AF65-F5344CB8AC3E}">
        <p14:creationId xmlns:p14="http://schemas.microsoft.com/office/powerpoint/2010/main" val="3647816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639C38-2369-4221-ED81-FAA68BD565A9}"/>
              </a:ext>
            </a:extLst>
          </p:cNvPr>
          <p:cNvSpPr txBox="1"/>
          <p:nvPr/>
        </p:nvSpPr>
        <p:spPr>
          <a:xfrm>
            <a:off x="3330660" y="1575050"/>
            <a:ext cx="6874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504B40"/>
                </a:solidFill>
              </a:rPr>
              <a:t>Go to </a:t>
            </a:r>
            <a:r>
              <a:rPr lang="en-US" sz="2400" dirty="0">
                <a:solidFill>
                  <a:srgbClr val="504B40"/>
                </a:solidFill>
                <a:hlinkClick r:id="rId2"/>
              </a:rPr>
              <a:t>https://fedsgetfitmas.thenourishgarden.com</a:t>
            </a:r>
            <a:r>
              <a:rPr lang="en-US" sz="2400" dirty="0">
                <a:solidFill>
                  <a:srgbClr val="504B40"/>
                </a:solidFill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896EC7-CB2B-73CC-32B5-9D56A8602B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1454149"/>
          </a:xfrm>
          <a:prstGeom prst="rect">
            <a:avLst/>
          </a:prstGeom>
        </p:spPr>
      </p:pic>
      <p:pic>
        <p:nvPicPr>
          <p:cNvPr id="7" name="Picture 6" descr="A picture containing indoor, decorated, vegetable&#10;&#10;Description automatically generated">
            <a:extLst>
              <a:ext uri="{FF2B5EF4-FFF2-40B4-BE49-F238E27FC236}">
                <a16:creationId xmlns:a16="http://schemas.microsoft.com/office/drawing/2014/main" id="{7D3FA9B9-BFC9-5529-B70A-2EF0CC9A80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21" y="1454149"/>
            <a:ext cx="2375013" cy="20937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AD5FF1-E928-7507-34FA-EC1213DD3E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821" y="4051045"/>
            <a:ext cx="2375012" cy="2093723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9D69F373-A18A-1E0E-1DFF-DB10A67D8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113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How to Register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9BB346-95F3-F65E-F021-9BA3C8EC3D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498" y="6442791"/>
            <a:ext cx="2996695" cy="3400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51190B-4DD8-ABD4-58C7-D5462E001E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3344" y="2157616"/>
            <a:ext cx="7017346" cy="40856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0830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896EC7-CB2B-73CC-32B5-9D56A8602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1454149"/>
          </a:xfrm>
          <a:prstGeom prst="rect">
            <a:avLst/>
          </a:prstGeom>
        </p:spPr>
      </p:pic>
      <p:pic>
        <p:nvPicPr>
          <p:cNvPr id="7" name="Picture 6" descr="A picture containing indoor, decorated, vegetable&#10;&#10;Description automatically generated">
            <a:extLst>
              <a:ext uri="{FF2B5EF4-FFF2-40B4-BE49-F238E27FC236}">
                <a16:creationId xmlns:a16="http://schemas.microsoft.com/office/drawing/2014/main" id="{7D3FA9B9-BFC9-5529-B70A-2EF0CC9A8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21" y="1454149"/>
            <a:ext cx="2375013" cy="20937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AD5FF1-E928-7507-34FA-EC1213DD3E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821" y="4051045"/>
            <a:ext cx="2375012" cy="2093723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8EC1D18-77F2-1B0E-6047-37438B313D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498" y="6442791"/>
            <a:ext cx="2996695" cy="34001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23C1B35-64F4-F0D0-7AD4-608489181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456" y="-3219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How to Grow Plants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24DA4EC-D5D7-673A-F5B8-653940195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2656" y="1612020"/>
            <a:ext cx="7647562" cy="4351338"/>
          </a:xfrm>
        </p:spPr>
        <p:txBody>
          <a:bodyPr/>
          <a:lstStyle/>
          <a:p>
            <a:r>
              <a:rPr lang="en-US" dirty="0"/>
              <a:t>Each healthy habit you record contributes to growing a virtual plant bearing vegetables, fruit, or grains from around the world.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Grow a full plant by recording 2 activities a day; 3 to grow a “prize plant”.</a:t>
            </a:r>
          </a:p>
        </p:txBody>
      </p:sp>
    </p:spTree>
    <p:extLst>
      <p:ext uri="{BB962C8B-B14F-4D97-AF65-F5344CB8AC3E}">
        <p14:creationId xmlns:p14="http://schemas.microsoft.com/office/powerpoint/2010/main" val="637559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6BB3862-6CB6-E1EC-9B6F-880E2563CEFB}"/>
              </a:ext>
            </a:extLst>
          </p:cNvPr>
          <p:cNvSpPr txBox="1"/>
          <p:nvPr/>
        </p:nvSpPr>
        <p:spPr>
          <a:xfrm>
            <a:off x="1110139" y="1212292"/>
            <a:ext cx="99090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dirty="0">
                <a:solidFill>
                  <a:srgbClr val="504B40"/>
                </a:solidFill>
                <a:effectLst/>
                <a:latin typeface="Asap-Regular"/>
              </a:rPr>
              <a:t>Team participation makes </a:t>
            </a:r>
            <a:r>
              <a:rPr lang="en-US" sz="2400" b="0" i="1" dirty="0">
                <a:solidFill>
                  <a:srgbClr val="504B40"/>
                </a:solidFill>
                <a:effectLst/>
                <a:latin typeface="Asap-Regular"/>
              </a:rPr>
              <a:t>Nourish</a:t>
            </a:r>
            <a:r>
              <a:rPr lang="en-US" sz="2400" b="0" i="0" dirty="0">
                <a:solidFill>
                  <a:srgbClr val="504B40"/>
                </a:solidFill>
                <a:effectLst/>
                <a:latin typeface="Asap-Regular"/>
              </a:rPr>
              <a:t> even more fun and effective. </a:t>
            </a:r>
          </a:p>
          <a:p>
            <a:pPr algn="ctr">
              <a:spcAft>
                <a:spcPts val="2000"/>
              </a:spcAft>
            </a:pPr>
            <a:r>
              <a:rPr lang="en-US" sz="2400" dirty="0">
                <a:solidFill>
                  <a:srgbClr val="504B40"/>
                </a:solidFill>
                <a:latin typeface="Asap-Regular"/>
              </a:rPr>
              <a:t>Our data shows that participants in teams of 4 or 5 have double the chance of achieving their program goals than those flying solo.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815A8E-A372-CFDF-84D4-D8FBFB385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1454149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E9650BC3-9772-C798-F01D-E54FEF533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456" y="-3219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Create or Join a Team</a:t>
            </a:r>
          </a:p>
        </p:txBody>
      </p:sp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5974D2DC-24B3-C469-370D-F2F7A948A0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823711"/>
              </p:ext>
            </p:extLst>
          </p:nvPr>
        </p:nvGraphicFramePr>
        <p:xfrm>
          <a:off x="1110139" y="2970708"/>
          <a:ext cx="10695711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5237">
                  <a:extLst>
                    <a:ext uri="{9D8B030D-6E8A-4147-A177-3AD203B41FA5}">
                      <a16:colId xmlns:a16="http://schemas.microsoft.com/office/drawing/2014/main" val="2653995345"/>
                    </a:ext>
                  </a:extLst>
                </a:gridCol>
                <a:gridCol w="3565237">
                  <a:extLst>
                    <a:ext uri="{9D8B030D-6E8A-4147-A177-3AD203B41FA5}">
                      <a16:colId xmlns:a16="http://schemas.microsoft.com/office/drawing/2014/main" val="2306409487"/>
                    </a:ext>
                  </a:extLst>
                </a:gridCol>
                <a:gridCol w="3565237">
                  <a:extLst>
                    <a:ext uri="{9D8B030D-6E8A-4147-A177-3AD203B41FA5}">
                      <a16:colId xmlns:a16="http://schemas.microsoft.com/office/drawing/2014/main" val="36427582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Team Formation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Thrive Thursdays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Team Scoring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473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All teams must be formed by 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Monday, April  8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. The team competition will end on Sunday, May 12.</a:t>
                      </a:r>
                    </a:p>
                    <a:p>
                      <a:pPr lvl="0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Teams consist of up to 5 members (yourself plus 4 others). </a:t>
                      </a:r>
                    </a:p>
                    <a:p>
                      <a:pPr lvl="0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The individual who starts the team is the team leader. You can be a member of only one team, and once you join a team, you may not switch to another team.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lear Sans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If you’re on an official team, you’ll find an additional activity in your email on Thursday mornings and on the Team page. If you complete it by midnight CT, you’ll earn bonus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Clear Sans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points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Clear Sans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 your team; Thrive Thursdays do not impact individual scores.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lear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Scores are based on the team’s average points, including Thrive Thursday challenges.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Each person’s individual contribution affects the team score, so gather a group who will encourage and support each other along the way.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12350"/>
                  </a:ext>
                </a:extLst>
              </a:tr>
            </a:tbl>
          </a:graphicData>
        </a:graphic>
      </p:graphicFrame>
      <p:pic>
        <p:nvPicPr>
          <p:cNvPr id="6" name="Picture 5" descr="A picture containing text, plate&#10;&#10;Description automatically generated">
            <a:extLst>
              <a:ext uri="{FF2B5EF4-FFF2-40B4-BE49-F238E27FC236}">
                <a16:creationId xmlns:a16="http://schemas.microsoft.com/office/drawing/2014/main" id="{CDD9F679-237A-EC78-13EC-5DC7E7A84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4273"/>
            <a:ext cx="1454149" cy="14541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F1BC74-450F-3517-1EDD-3CA0B316EE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1265" y="6419795"/>
            <a:ext cx="2999492" cy="3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81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F91142-62F9-4EF8-F519-9CBBE9B1EF77}"/>
              </a:ext>
            </a:extLst>
          </p:cNvPr>
          <p:cNvSpPr txBox="1"/>
          <p:nvPr/>
        </p:nvSpPr>
        <p:spPr>
          <a:xfrm>
            <a:off x="926592" y="2145446"/>
            <a:ext cx="446163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04B40"/>
                </a:solidFill>
              </a:rPr>
              <a:t>Mobile app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04B40"/>
                </a:solidFill>
              </a:rPr>
              <a:t>Website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B5BE3F-329D-94E8-D951-0D0EBD43A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1454149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C7036B3-7B34-DDCB-C552-C60508CD0E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719" y="1583232"/>
            <a:ext cx="5974873" cy="4375603"/>
          </a:xfrm>
          <a:prstGeom prst="rect">
            <a:avLst/>
          </a:prstGeom>
        </p:spPr>
      </p:pic>
      <p:pic>
        <p:nvPicPr>
          <p:cNvPr id="9" name="Picture 8" descr="Qr code&#10;&#10;Description automatically generated">
            <a:extLst>
              <a:ext uri="{FF2B5EF4-FFF2-40B4-BE49-F238E27FC236}">
                <a16:creationId xmlns:a16="http://schemas.microsoft.com/office/drawing/2014/main" id="{782F1A68-E987-535F-7A1B-F6C46CEC51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526" y="3689323"/>
            <a:ext cx="1413994" cy="1686745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F5F33DFC-ABDD-634F-CD79-9D65CC8618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498" y="6442791"/>
            <a:ext cx="2996695" cy="340018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F71B2801-DF60-D9D0-4BED-9AFE5EBA4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76" y="-237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How to Log Activity</a:t>
            </a:r>
          </a:p>
        </p:txBody>
      </p:sp>
    </p:spTree>
    <p:extLst>
      <p:ext uri="{BB962C8B-B14F-4D97-AF65-F5344CB8AC3E}">
        <p14:creationId xmlns:p14="http://schemas.microsoft.com/office/powerpoint/2010/main" val="1552695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8A5836-F2B7-DEAB-1A9E-7CBC21EAD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3" cy="3429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C7F2B34-D772-67D8-B2F1-6DFEC0079914}"/>
              </a:ext>
            </a:extLst>
          </p:cNvPr>
          <p:cNvSpPr/>
          <p:nvPr/>
        </p:nvSpPr>
        <p:spPr>
          <a:xfrm>
            <a:off x="0" y="2969312"/>
            <a:ext cx="12192000" cy="4596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36C81F-CD1F-4D43-D595-BA0501540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121" y="3005888"/>
            <a:ext cx="8788080" cy="390589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504B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Campaign Dates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D9BBB1-27E8-4E6F-8DB8-DDA53505CB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43"/>
          <a:stretch/>
        </p:blipFill>
        <p:spPr>
          <a:xfrm flipH="1">
            <a:off x="-2" y="3359901"/>
            <a:ext cx="2946859" cy="2933518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E43B97F-8F87-AEC8-B637-0EB3C7DAD5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855" y="6231718"/>
            <a:ext cx="4275796" cy="450188"/>
          </a:xfrm>
          <a:prstGeom prst="rect">
            <a:avLst/>
          </a:prstGeom>
        </p:spPr>
      </p:pic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CDB085BB-3FF3-959B-2C03-73821EA3AA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7095268"/>
              </p:ext>
            </p:extLst>
          </p:nvPr>
        </p:nvGraphicFramePr>
        <p:xfrm>
          <a:off x="2946857" y="3465576"/>
          <a:ext cx="8516469" cy="2492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Picture 5" descr="A red and blue text&#10;&#10;Description automatically generated">
            <a:extLst>
              <a:ext uri="{FF2B5EF4-FFF2-40B4-BE49-F238E27FC236}">
                <a16:creationId xmlns:a16="http://schemas.microsoft.com/office/drawing/2014/main" id="{68031F03-C8FA-0C1D-E47E-74A401B7B8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551" y="6115988"/>
            <a:ext cx="1652159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96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02689F6B99234490E3CD04B0156086" ma:contentTypeVersion="3" ma:contentTypeDescription="Create a new document." ma:contentTypeScope="" ma:versionID="0122c0008b4bc97292527160c602d780">
  <xsd:schema xmlns:xsd="http://www.w3.org/2001/XMLSchema" xmlns:xs="http://www.w3.org/2001/XMLSchema" xmlns:p="http://schemas.microsoft.com/office/2006/metadata/properties" xmlns:ns1="http://schemas.microsoft.com/sharepoint/v3" xmlns:ns3="c42e499c-0057-43b0-a3f6-9466d4139949" targetNamespace="http://schemas.microsoft.com/office/2006/metadata/properties" ma:root="true" ma:fieldsID="52f28028df3ee4dfa7783c0dcbbe952c" ns1:_="" ns3:_="">
    <xsd:import namespace="http://schemas.microsoft.com/sharepoint/v3"/>
    <xsd:import namespace="c42e499c-0057-43b0-a3f6-9466d413994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2e499c-0057-43b0-a3f6-9466d413994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E768849-B18C-4AE4-B9FE-30DFB794658B}"/>
</file>

<file path=customXml/itemProps2.xml><?xml version="1.0" encoding="utf-8"?>
<ds:datastoreItem xmlns:ds="http://schemas.openxmlformats.org/officeDocument/2006/customXml" ds:itemID="{227F0EEB-ED76-4150-9334-B11BBECFA160}"/>
</file>

<file path=customXml/itemProps3.xml><?xml version="1.0" encoding="utf-8"?>
<ds:datastoreItem xmlns:ds="http://schemas.openxmlformats.org/officeDocument/2006/customXml" ds:itemID="{B6CA659F-18DB-4FFC-BF4D-0D3EBA2D51E9}"/>
</file>

<file path=docProps/app.xml><?xml version="1.0" encoding="utf-8"?>
<Properties xmlns="http://schemas.openxmlformats.org/officeDocument/2006/extended-properties" xmlns:vt="http://schemas.openxmlformats.org/officeDocument/2006/docPropsVTypes">
  <TotalTime>6374</TotalTime>
  <Words>506</Words>
  <Application>Microsoft Office PowerPoint</Application>
  <PresentationFormat>Widescreen</PresentationFormat>
  <Paragraphs>45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Asap-Regular</vt:lpstr>
      <vt:lpstr>Calibri</vt:lpstr>
      <vt:lpstr>Calibri Light</vt:lpstr>
      <vt:lpstr>Clear Sans</vt:lpstr>
      <vt:lpstr>Office Theme</vt:lpstr>
      <vt:lpstr>PowerPoint Presentation</vt:lpstr>
      <vt:lpstr>Challenge Overview</vt:lpstr>
      <vt:lpstr>How to Register</vt:lpstr>
      <vt:lpstr>How to Grow Plants</vt:lpstr>
      <vt:lpstr>Create or Join a Team</vt:lpstr>
      <vt:lpstr>How to Log Activity</vt:lpstr>
      <vt:lpstr>Important Campaign Dates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Hebert</dc:creator>
  <cp:lastModifiedBy>Pont, Leslie (NIH/OD/ORS) [E]</cp:lastModifiedBy>
  <cp:revision>11</cp:revision>
  <dcterms:created xsi:type="dcterms:W3CDTF">2023-01-19T16:55:51Z</dcterms:created>
  <dcterms:modified xsi:type="dcterms:W3CDTF">2024-03-12T14:46:50Z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0x010100B402689F6B99234490E3CD04B0156086</vt:lpwstr>
  </property>
</Properties>
</file>